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1" r:id="rId2"/>
    <p:sldId id="263" r:id="rId3"/>
    <p:sldId id="314" r:id="rId4"/>
    <p:sldId id="322" r:id="rId5"/>
    <p:sldId id="323" r:id="rId6"/>
    <p:sldId id="324" r:id="rId7"/>
    <p:sldId id="325" r:id="rId8"/>
    <p:sldId id="326" r:id="rId9"/>
    <p:sldId id="317" r:id="rId10"/>
    <p:sldId id="318" r:id="rId11"/>
    <p:sldId id="319" r:id="rId12"/>
    <p:sldId id="321" r:id="rId13"/>
    <p:sldId id="327" r:id="rId14"/>
  </p:sldIdLst>
  <p:sldSz cx="9144000" cy="6858000" type="screen4x3"/>
  <p:notesSz cx="6858000" cy="9144000"/>
  <p:embeddedFontLst>
    <p:embeddedFont>
      <p:font typeface="Tuffy" panose="020B0603060100000000" charset="0"/>
      <p:regular r:id="rId17"/>
      <p:bold r:id="rId18"/>
      <p:italic r:id="rId19"/>
      <p:boldItalic r:id="rId20"/>
    </p:embeddedFont>
    <p:embeddedFont>
      <p:font typeface="Tuffy-TTF" panose="020B0603060100000000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 SemiBold" charset="0"/>
      <p:bold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167"/>
    <a:srgbClr val="699327"/>
    <a:srgbClr val="14B4E4"/>
    <a:srgbClr val="C1CBF7"/>
    <a:srgbClr val="86CCCE"/>
    <a:srgbClr val="B2B2B2"/>
    <a:srgbClr val="AD8CC0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8889" autoAdjust="0"/>
  </p:normalViewPr>
  <p:slideViewPr>
    <p:cSldViewPr snapToGrid="0" showGuides="1">
      <p:cViewPr varScale="1">
        <p:scale>
          <a:sx n="65" d="100"/>
          <a:sy n="65" d="100"/>
        </p:scale>
        <p:origin x="1518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5" d="100"/>
          <a:sy n="85" d="100"/>
        </p:scale>
        <p:origin x="314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8C17A-34B9-40E9-9E14-4A7EF975FD3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D435E-AA75-4B05-AFAF-6279C0002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897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138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217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919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9598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716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097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078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5816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0133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8473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6191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7590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ED435E-AA75-4B05-AFAF-6279C000299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324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+mn-lt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20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653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040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761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841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79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+mn-lt"/>
                <a:ea typeface="Twinkl" pitchFamily="2" charset="0"/>
              </a:defRPr>
            </a:lvl1pPr>
            <a:lvl2pPr>
              <a:defRPr sz="1600">
                <a:latin typeface="+mn-lt"/>
                <a:ea typeface="Twinkl" pitchFamily="2" charset="0"/>
              </a:defRPr>
            </a:lvl2pPr>
            <a:lvl3pPr>
              <a:defRPr sz="1400">
                <a:latin typeface="+mn-lt"/>
                <a:ea typeface="Twinkl" pitchFamily="2" charset="0"/>
              </a:defRPr>
            </a:lvl3pPr>
            <a:lvl4pPr>
              <a:defRPr sz="1400">
                <a:latin typeface="+mn-lt"/>
                <a:ea typeface="Twinkl" pitchFamily="2" charset="0"/>
              </a:defRPr>
            </a:lvl4pPr>
            <a:lvl5pPr>
              <a:defRPr sz="1400">
                <a:latin typeface="+mn-lt"/>
                <a:ea typeface="Twinkl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63" r:id="rId10"/>
    <p:sldLayoutId id="2147483664" r:id="rId11"/>
    <p:sldLayoutId id="2147483665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+mn-lt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+mn-lt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inkuknow.co.uk/8_10/watch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LKS2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BC7C5BD-F0A3-413A-A97F-B083C151A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841" y="1932656"/>
            <a:ext cx="8064500" cy="655294"/>
          </a:xfrm>
        </p:spPr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Online Safety </a:t>
            </a:r>
            <a:b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Coronavirus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803041"/>
            <a:ext cx="8137524" cy="4738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During this uncertain time, lots of people have been affected across the world. More children than ever have spent time online.</a:t>
            </a:r>
          </a:p>
          <a:p>
            <a:pPr marL="0" indent="0">
              <a:buNone/>
            </a:pPr>
            <a:r>
              <a:rPr lang="en-GB" sz="2800" dirty="0"/>
              <a:t>What have you been using your devices and the internet for at home?</a:t>
            </a:r>
          </a:p>
        </p:txBody>
      </p:sp>
      <p:pic>
        <p:nvPicPr>
          <p:cNvPr id="3074" name="Picture 2" descr="Young boy on tablet">
            <a:extLst>
              <a:ext uri="{FF2B5EF4-FFF2-40B4-BE49-F238E27FC236}">
                <a16:creationId xmlns:a16="http://schemas.microsoft.com/office/drawing/2014/main" id="{85A04B58-50BD-4CEF-A1E9-D40602152A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925" y="4379650"/>
            <a:ext cx="3014180" cy="169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C8994B-13AC-4A35-BF39-38A108836F97}"/>
              </a:ext>
            </a:extLst>
          </p:cNvPr>
          <p:cNvSpPr txBox="1"/>
          <p:nvPr/>
        </p:nvSpPr>
        <p:spPr>
          <a:xfrm rot="20682320">
            <a:off x="928403" y="4372482"/>
            <a:ext cx="17083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Online gaming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48876E-3C29-43BE-9B40-150E30F8DDAC}"/>
              </a:ext>
            </a:extLst>
          </p:cNvPr>
          <p:cNvSpPr txBox="1"/>
          <p:nvPr/>
        </p:nvSpPr>
        <p:spPr>
          <a:xfrm rot="1361548">
            <a:off x="7190785" y="4143196"/>
            <a:ext cx="17083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Home learning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07D295-7C72-4E4E-A0D4-6772DBBF6351}"/>
              </a:ext>
            </a:extLst>
          </p:cNvPr>
          <p:cNvSpPr txBox="1"/>
          <p:nvPr/>
        </p:nvSpPr>
        <p:spPr>
          <a:xfrm>
            <a:off x="989515" y="5456008"/>
            <a:ext cx="15861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Speaking to family and friends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29E083-0E69-4010-AA80-4807B7C0801D}"/>
              </a:ext>
            </a:extLst>
          </p:cNvPr>
          <p:cNvSpPr txBox="1"/>
          <p:nvPr/>
        </p:nvSpPr>
        <p:spPr>
          <a:xfrm>
            <a:off x="6389969" y="5178050"/>
            <a:ext cx="17083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Watching videos and listening to music</a:t>
            </a:r>
          </a:p>
        </p:txBody>
      </p:sp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8D6CD447-52A3-4465-8398-81D23645D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685" y="3816228"/>
            <a:ext cx="1164121" cy="56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imes Tables Rockstars – Home">
            <a:extLst>
              <a:ext uri="{FF2B5EF4-FFF2-40B4-BE49-F238E27FC236}">
                <a16:creationId xmlns:a16="http://schemas.microsoft.com/office/drawing/2014/main" id="{24096691-F54D-4D3D-9294-B3E33A5E0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160" y="4613891"/>
            <a:ext cx="1021246" cy="46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Coronavirus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35928" y="1793686"/>
            <a:ext cx="8137524" cy="4738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Social media and gaming sites have been used far more as people have adapted to staying home.</a:t>
            </a:r>
          </a:p>
          <a:p>
            <a:pPr marL="0" indent="0">
              <a:buNone/>
            </a:pPr>
            <a:r>
              <a:rPr lang="en-GB" sz="2800" dirty="0"/>
              <a:t>How do you think people might have felt having to stay at home for long periods of time?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7259F5-2D66-409B-815F-917D1864D781}"/>
              </a:ext>
            </a:extLst>
          </p:cNvPr>
          <p:cNvSpPr txBox="1"/>
          <p:nvPr/>
        </p:nvSpPr>
        <p:spPr>
          <a:xfrm rot="20654501">
            <a:off x="1048512" y="4986528"/>
            <a:ext cx="165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anxious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DF2FF5-F942-4839-8A8F-11D91296CCAE}"/>
              </a:ext>
            </a:extLst>
          </p:cNvPr>
          <p:cNvSpPr txBox="1"/>
          <p:nvPr/>
        </p:nvSpPr>
        <p:spPr>
          <a:xfrm>
            <a:off x="2313172" y="5677184"/>
            <a:ext cx="131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lonely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58B693-09FF-4EF3-A592-5FF5A38DD171}"/>
              </a:ext>
            </a:extLst>
          </p:cNvPr>
          <p:cNvSpPr txBox="1"/>
          <p:nvPr/>
        </p:nvSpPr>
        <p:spPr>
          <a:xfrm rot="524675">
            <a:off x="3525443" y="4653138"/>
            <a:ext cx="2140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frustrated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485DCB-E4F1-4348-AF82-29F84E9A5485}"/>
              </a:ext>
            </a:extLst>
          </p:cNvPr>
          <p:cNvSpPr txBox="1"/>
          <p:nvPr/>
        </p:nvSpPr>
        <p:spPr>
          <a:xfrm>
            <a:off x="4604690" y="5755356"/>
            <a:ext cx="165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worried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434806-511D-4914-BF32-032FCC96D585}"/>
              </a:ext>
            </a:extLst>
          </p:cNvPr>
          <p:cNvSpPr txBox="1"/>
          <p:nvPr/>
        </p:nvSpPr>
        <p:spPr>
          <a:xfrm>
            <a:off x="6262802" y="5032735"/>
            <a:ext cx="1920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sad/upset</a:t>
            </a:r>
          </a:p>
        </p:txBody>
      </p:sp>
    </p:spTree>
    <p:extLst>
      <p:ext uri="{BB962C8B-B14F-4D97-AF65-F5344CB8AC3E}">
        <p14:creationId xmlns:p14="http://schemas.microsoft.com/office/powerpoint/2010/main" val="1323060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Staying safe online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803041"/>
            <a:ext cx="8137524" cy="4738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The internet is a great place to play, share and like things but we must make sure we are keeping ourselves safe online, just like we would in real life.</a:t>
            </a:r>
          </a:p>
          <a:p>
            <a:pPr marL="0" indent="0">
              <a:buNone/>
            </a:pPr>
            <a:r>
              <a:rPr lang="en-GB" sz="2800" dirty="0"/>
              <a:t>We are going to watch a video about a group of friends who love going online.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Click on the picture to watch:  </a:t>
            </a:r>
          </a:p>
        </p:txBody>
      </p:sp>
      <p:pic>
        <p:nvPicPr>
          <p:cNvPr id="3" name="Picture 2">
            <a:hlinkClick r:id="rId3"/>
            <a:extLst>
              <a:ext uri="{FF2B5EF4-FFF2-40B4-BE49-F238E27FC236}">
                <a16:creationId xmlns:a16="http://schemas.microsoft.com/office/drawing/2014/main" id="{03045B9A-3EC0-4749-A9A3-D7B60B692E3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014" t="7874" r="5676" b="3891"/>
          <a:stretch/>
        </p:blipFill>
        <p:spPr>
          <a:xfrm rot="671675">
            <a:off x="5741750" y="4281979"/>
            <a:ext cx="1571180" cy="2152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25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Play, Like, Share.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803041"/>
            <a:ext cx="8137524" cy="505495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800" dirty="0"/>
              <a:t>What was Alfie doing at the beginning of the video?</a:t>
            </a:r>
          </a:p>
          <a:p>
            <a:pPr marL="0" indent="0">
              <a:buNone/>
            </a:pPr>
            <a:r>
              <a:rPr lang="en-GB" sz="2800" dirty="0"/>
              <a:t>What problem did he face?</a:t>
            </a:r>
          </a:p>
          <a:p>
            <a:pPr marL="0" indent="0">
              <a:buNone/>
            </a:pPr>
            <a:r>
              <a:rPr lang="en-GB" sz="2800" dirty="0"/>
              <a:t>How might Alfie have felt when the </a:t>
            </a:r>
          </a:p>
          <a:p>
            <a:pPr marL="0" indent="0">
              <a:buNone/>
            </a:pPr>
            <a:r>
              <a:rPr lang="en-GB" sz="2800" dirty="0"/>
              <a:t>gamer said to him ‘Don’t leave?’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Alfie was being pressured into staying on the game and missing school by a game player he didn’t know. Alfie did the right thing… what did he do?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7B37BF9-036F-40E1-AA42-D1A93353EE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200" t="30030" r="16666" b="44844"/>
          <a:stretch/>
        </p:blipFill>
        <p:spPr>
          <a:xfrm rot="5400000">
            <a:off x="5869844" y="3092889"/>
            <a:ext cx="2335976" cy="163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502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Play, Like, Share.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803041"/>
            <a:ext cx="8137524" cy="50549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When Alfie got home from school, he had lots of messages from the gamer. This might have made Alfie’s body experience some ‘warning signs’ that something wasn’t quite right.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What could have happened to Alfie’s body when he experienced the ‘warning signs’?</a:t>
            </a:r>
          </a:p>
          <a:p>
            <a:pPr marL="0" indent="0">
              <a:buNone/>
            </a:pPr>
            <a:r>
              <a:rPr lang="en-GB" sz="2800" dirty="0"/>
              <a:t>On your post it, write down as many warning signs as you can. Then, we will stick them on our body outline. </a:t>
            </a:r>
          </a:p>
        </p:txBody>
      </p:sp>
    </p:spTree>
    <p:extLst>
      <p:ext uri="{BB962C8B-B14F-4D97-AF65-F5344CB8AC3E}">
        <p14:creationId xmlns:p14="http://schemas.microsoft.com/office/powerpoint/2010/main" val="3880035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377826" y="1793686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4400" b="0" dirty="0">
              <a:latin typeface="Twinkl SemiBold" pitchFamily="2" charset="0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669839"/>
            <a:ext cx="4903649" cy="464151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How do you think Alfie felt when they gamer sent him these messages?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Did Alfie do the right thing?</a:t>
            </a:r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7" name="Content Placeholder 1">
            <a:extLst>
              <a:ext uri="{FF2B5EF4-FFF2-40B4-BE49-F238E27FC236}">
                <a16:creationId xmlns:a16="http://schemas.microsoft.com/office/drawing/2014/main" id="{B9D0D26A-4D00-4F29-982B-4BF830D493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234" t="57533" r="31849" b="22773"/>
          <a:stretch/>
        </p:blipFill>
        <p:spPr>
          <a:xfrm>
            <a:off x="5218575" y="1952279"/>
            <a:ext cx="3296775" cy="2038315"/>
          </a:xfrm>
          <a:prstGeom prst="rect">
            <a:avLst/>
          </a:prstGeom>
          <a:noFill/>
          <a:ln w="25400"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B4E3D66-75A6-4A5E-AEDC-35C237E051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1506"/>
          <a:stretch/>
        </p:blipFill>
        <p:spPr>
          <a:xfrm>
            <a:off x="1971675" y="414706"/>
            <a:ext cx="5200650" cy="11126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675CE3-B633-481D-B098-B73EDBDF4F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5337" y="4225374"/>
            <a:ext cx="3143250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886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Play, Like, Share.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CC7EF0E-6C7B-4EAB-AAFF-5A82E561C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714" y="2663686"/>
            <a:ext cx="5440997" cy="307611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EFB14B6-B10C-488D-AFCC-5449FFA93F1C}"/>
              </a:ext>
            </a:extLst>
          </p:cNvPr>
          <p:cNvSpPr txBox="1"/>
          <p:nvPr/>
        </p:nvSpPr>
        <p:spPr>
          <a:xfrm>
            <a:off x="628650" y="2069377"/>
            <a:ext cx="3506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 has used an avatar instead of a real photo of himself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5C433C-D415-45AD-8DA2-EE6018476187}"/>
              </a:ext>
            </a:extLst>
          </p:cNvPr>
          <p:cNvSpPr/>
          <p:nvPr/>
        </p:nvSpPr>
        <p:spPr>
          <a:xfrm>
            <a:off x="4422590" y="2017355"/>
            <a:ext cx="32166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His username does not have his real or full name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96271B-E475-48F4-8795-F852D8AE80EC}"/>
              </a:ext>
            </a:extLst>
          </p:cNvPr>
          <p:cNvSpPr/>
          <p:nvPr/>
        </p:nvSpPr>
        <p:spPr>
          <a:xfrm>
            <a:off x="859536" y="5762772"/>
            <a:ext cx="371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He set his privacy to only friends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8A5526-5061-45EE-BF43-B85132DD3427}"/>
              </a:ext>
            </a:extLst>
          </p:cNvPr>
          <p:cNvSpPr/>
          <p:nvPr/>
        </p:nvSpPr>
        <p:spPr>
          <a:xfrm>
            <a:off x="4572000" y="5717163"/>
            <a:ext cx="3712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He is not wearing his school uniform or anything personal, like pyjamas</a:t>
            </a:r>
          </a:p>
        </p:txBody>
      </p:sp>
    </p:spTree>
    <p:extLst>
      <p:ext uri="{BB962C8B-B14F-4D97-AF65-F5344CB8AC3E}">
        <p14:creationId xmlns:p14="http://schemas.microsoft.com/office/powerpoint/2010/main" val="327932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Play, Like, Share.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803041"/>
            <a:ext cx="8137524" cy="4738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did the children do at the end of the film? </a:t>
            </a:r>
          </a:p>
          <a:p>
            <a:pPr marL="0" indent="0">
              <a:buNone/>
            </a:pPr>
            <a:r>
              <a:rPr lang="en-GB" sz="3200" dirty="0"/>
              <a:t>Why do you think they wanted to make their video public?</a:t>
            </a:r>
          </a:p>
          <a:p>
            <a:pPr marL="0" indent="0">
              <a:buNone/>
            </a:pPr>
            <a:r>
              <a:rPr lang="en-GB" sz="3200" dirty="0"/>
              <a:t>What happened when they made their video public?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C387A7-F325-4E2F-B1C4-FD02F692F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2217" y="4761279"/>
            <a:ext cx="2952750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91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Comments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803041"/>
            <a:ext cx="6190170" cy="473888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/>
              <a:t>After they had shared their video with the public, what sort of comments did the children receive? </a:t>
            </a:r>
          </a:p>
          <a:p>
            <a:pPr marL="0" indent="0">
              <a:buNone/>
            </a:pPr>
            <a:r>
              <a:rPr lang="en-GB" sz="3200" dirty="0"/>
              <a:t>How would this have made them feel? 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7030A0"/>
                </a:solidFill>
              </a:rPr>
              <a:t>When we write or post something online, we must always think about how we might make other person feel.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00AA38-7C88-40F0-B0E6-CC33ACB8F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3125" y="2633662"/>
            <a:ext cx="2562225" cy="28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18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7" y="1670215"/>
            <a:ext cx="8137524" cy="492565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Fake adverts and ‘phishing’ 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527350"/>
            <a:ext cx="8137524" cy="54377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What happened when the children clicked the link in this comment?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rgbClr val="7030A0"/>
                </a:solidFill>
              </a:rPr>
              <a:t>‘Phishing’ is when someone might pretend to be someone else, like a company, to get you to click on a link that might take you to an inappropriate website, one that might be harmful to your device or trick you into giving personal information.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18230-0FA3-4328-B056-B9EC42003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2" y="2809875"/>
            <a:ext cx="4257675" cy="123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1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1827874"/>
            <a:ext cx="8137524" cy="473888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48896"/>
            <a:ext cx="8137524" cy="10784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50" y="448894"/>
            <a:ext cx="7886700" cy="1344792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4400" b="0" dirty="0">
                <a:latin typeface="Twinkl SemiBold" pitchFamily="2" charset="0"/>
              </a:rPr>
              <a:t>Worried?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03238" y="1803040"/>
            <a:ext cx="8137524" cy="53414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dirty="0"/>
              <a:t>After receiving lots of messages from someone he did not know, Alfie realised something wasn’t right and had those ‘warning signs’ in his body. What did he do?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He did </a:t>
            </a:r>
            <a:r>
              <a:rPr lang="en-GB" sz="3200" b="1" dirty="0"/>
              <a:t>not reply</a:t>
            </a:r>
            <a:r>
              <a:rPr lang="en-GB" sz="3200" dirty="0"/>
              <a:t>, he told a </a:t>
            </a:r>
            <a:r>
              <a:rPr lang="en-GB" sz="3200" b="1" dirty="0"/>
              <a:t>trusted adult</a:t>
            </a:r>
            <a:r>
              <a:rPr lang="en-GB" sz="3200" dirty="0"/>
              <a:t>, </a:t>
            </a:r>
            <a:r>
              <a:rPr lang="en-GB" sz="3200" b="1" dirty="0"/>
              <a:t>blocked</a:t>
            </a:r>
            <a:r>
              <a:rPr lang="en-GB" sz="3200" dirty="0"/>
              <a:t> the user and </a:t>
            </a:r>
            <a:r>
              <a:rPr lang="en-GB" sz="3200" b="1" dirty="0"/>
              <a:t>reported</a:t>
            </a:r>
            <a:r>
              <a:rPr lang="en-GB" sz="3200" dirty="0"/>
              <a:t> him to the website. If anything makes you feel uncomfortable online, you should always tell a trusted adult right away. Who would you tell? </a:t>
            </a:r>
          </a:p>
        </p:txBody>
      </p:sp>
    </p:spTree>
    <p:extLst>
      <p:ext uri="{BB962C8B-B14F-4D97-AF65-F5344CB8AC3E}">
        <p14:creationId xmlns:p14="http://schemas.microsoft.com/office/powerpoint/2010/main" val="325161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LKS2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BC7C5BD-F0A3-413A-A97F-B083C151A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841" y="1932656"/>
            <a:ext cx="8064500" cy="655294"/>
          </a:xfrm>
        </p:spPr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Online Safety </a:t>
            </a:r>
            <a:b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370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3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glish Lesson Presentation" id="{3E99E1FF-6112-4F56-AE2F-E6B630F1A11C}" vid="{95F88451-C6EF-438A-A25D-91151BA0E32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English Lesson Presentation</Template>
  <TotalTime>4050</TotalTime>
  <Words>658</Words>
  <Application>Microsoft Office PowerPoint</Application>
  <PresentationFormat>On-screen Show (4:3)</PresentationFormat>
  <Paragraphs>103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Tuffy</vt:lpstr>
      <vt:lpstr>Tuffy-TTF</vt:lpstr>
      <vt:lpstr>Arial</vt:lpstr>
      <vt:lpstr>Calibri</vt:lpstr>
      <vt:lpstr>Twinkl SemiBold</vt:lpstr>
      <vt:lpstr>Twinkl</vt:lpstr>
      <vt:lpstr>Office Theme</vt:lpstr>
      <vt:lpstr>Online Safety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Online Safety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Cris Lima</dc:creator>
  <cp:lastModifiedBy>Elle.Harding</cp:lastModifiedBy>
  <cp:revision>95</cp:revision>
  <dcterms:created xsi:type="dcterms:W3CDTF">2019-01-25T12:30:55Z</dcterms:created>
  <dcterms:modified xsi:type="dcterms:W3CDTF">2020-06-23T09:37:09Z</dcterms:modified>
</cp:coreProperties>
</file>