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6858000" cy="9906000" type="A4"/>
  <p:notesSz cx="938847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9" autoAdjust="0"/>
    <p:restoredTop sz="94660"/>
  </p:normalViewPr>
  <p:slideViewPr>
    <p:cSldViewPr snapToGrid="0">
      <p:cViewPr varScale="1">
        <p:scale>
          <a:sx n="63" d="100"/>
          <a:sy n="63" d="100"/>
        </p:scale>
        <p:origin x="2664" y="7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317479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0C141-0AC0-4267-BDED-8070C892309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317479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CE379-4521-4C04-8D29-9EE33B43D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87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318125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D9D82-F727-4513-B76A-3131BB6E084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63975" y="887413"/>
            <a:ext cx="1660525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8213" y="3417888"/>
            <a:ext cx="7512050" cy="27971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318125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3EF8F-0223-4D23-8F49-A6905B9B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76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8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71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48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848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46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6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89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6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3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3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40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8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hyperlink" Target="http://www.daniel-wong.com/2012/01/14/what-campfire-building-can-teach-us-about-achieving-greatness/" TargetMode="Externa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oogle.com/url?sa=i&amp;rct=j&amp;q=&amp;esrc=s&amp;source=images&amp;cd=&amp;cad=rja&amp;docid=qzmk3xmA6KL_xM&amp;tbnid=ueHYeFJ6a-tZCM:&amp;ved=0CAUQjRw&amp;url=http://eartheasy.com/blog/2009/01/when-to-turn-off-your-lights/&amp;ei=-2T2UtqPA_Or0gW264H4DA&amp;psig=AFQjCNHqxan1UPHi8eIGafkD_uJJADl2hw&amp;ust=1391965795284084" TargetMode="Externa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291440" y="6175169"/>
            <a:ext cx="4346369" cy="1721922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+mn-lt"/>
              </a:rPr>
              <a:t>Moving to Ash Base  </a:t>
            </a:r>
            <a:endParaRPr lang="en-US" sz="5400" b="1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1" r="1703"/>
          <a:stretch/>
        </p:blipFill>
        <p:spPr>
          <a:xfrm rot="5400000">
            <a:off x="1097735" y="1919213"/>
            <a:ext cx="4740335" cy="391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22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328058" y="1341913"/>
            <a:ext cx="4227616" cy="1769422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After the Summer holidays you will be in Ash base, your Willow base friends will be too. </a:t>
            </a:r>
            <a:endParaRPr lang="en-US" sz="2800" b="1" dirty="0">
              <a:latin typeface="+mn-lt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328058" y="6567055"/>
            <a:ext cx="4227616" cy="130628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You will go around behind Willow base and in the Ash base door.   </a:t>
            </a:r>
            <a:endParaRPr lang="en-US" sz="2800" b="1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058" y="3051957"/>
            <a:ext cx="2008908" cy="150668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23654" y="3597478"/>
            <a:ext cx="2563091" cy="19223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5" r="10092" b="24623"/>
          <a:stretch/>
        </p:blipFill>
        <p:spPr>
          <a:xfrm rot="5400000">
            <a:off x="1133939" y="4565683"/>
            <a:ext cx="2397146" cy="160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32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293582" y="1346909"/>
            <a:ext cx="42437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teachers in Ash base are</a:t>
            </a:r>
            <a:endParaRPr lang="en-US" sz="2200" dirty="0"/>
          </a:p>
        </p:txBody>
      </p:sp>
      <p:sp>
        <p:nvSpPr>
          <p:cNvPr id="7" name="Rectangle 6"/>
          <p:cNvSpPr/>
          <p:nvPr/>
        </p:nvSpPr>
        <p:spPr>
          <a:xfrm>
            <a:off x="1413164" y="3982758"/>
            <a:ext cx="2164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Miss </a:t>
            </a:r>
            <a:r>
              <a:rPr lang="en-GB" sz="2400" b="1" dirty="0" err="1"/>
              <a:t>Tizzard</a:t>
            </a:r>
            <a:r>
              <a:rPr lang="en-GB" sz="2400" b="1" dirty="0"/>
              <a:t> 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3275610" y="6320217"/>
            <a:ext cx="2164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and Mr </a:t>
            </a:r>
            <a:r>
              <a:rPr lang="en-GB" sz="2400" b="1" dirty="0" err="1"/>
              <a:t>Luford</a:t>
            </a:r>
            <a:r>
              <a:rPr lang="en-GB" sz="2400" b="1" dirty="0"/>
              <a:t> 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352904" y="7086815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5" t="30546" r="17159" b="25091"/>
          <a:stretch/>
        </p:blipFill>
        <p:spPr bwMode="auto">
          <a:xfrm flipH="1">
            <a:off x="1551806" y="1874800"/>
            <a:ext cx="1983233" cy="21079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21" t="30546" r="17195" b="24691"/>
          <a:stretch/>
        </p:blipFill>
        <p:spPr bwMode="auto">
          <a:xfrm>
            <a:off x="3577444" y="4273956"/>
            <a:ext cx="1828746" cy="20462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25833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13164" y="1346909"/>
            <a:ext cx="42437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Teaching Assistant in Ash base is Mrs Cantle</a:t>
            </a:r>
            <a:endParaRPr lang="en-US" sz="2200" dirty="0"/>
          </a:p>
        </p:txBody>
      </p:sp>
      <p:sp>
        <p:nvSpPr>
          <p:cNvPr id="9" name="Rectangle 8"/>
          <p:cNvSpPr/>
          <p:nvPr/>
        </p:nvSpPr>
        <p:spPr>
          <a:xfrm flipH="1">
            <a:off x="3200400" y="6320218"/>
            <a:ext cx="752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 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352904" y="7086815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/>
              <a:t>She </a:t>
            </a:r>
            <a:r>
              <a:rPr lang="en-GB" sz="2400" b="1" dirty="0"/>
              <a:t>will help you with your learning. </a:t>
            </a:r>
            <a:endParaRPr lang="en-US" sz="2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59" y="2475867"/>
            <a:ext cx="2870676" cy="430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2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321866" y="6358511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The Ash base Classrooms look like this.</a:t>
            </a:r>
            <a:endParaRPr lang="en-US" sz="3600" b="1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70" y="3966358"/>
            <a:ext cx="3161144" cy="23708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8500" y="1705717"/>
            <a:ext cx="2340426" cy="17553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07908" y="1714201"/>
            <a:ext cx="2408274" cy="180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70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389413" y="5640780"/>
            <a:ext cx="4227616" cy="2185058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have a peg with your name on just like in Willow base. </a:t>
            </a:r>
            <a:endParaRPr lang="en-US" sz="3600" b="1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834" y="1911927"/>
            <a:ext cx="4079504" cy="305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67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389413" y="5818908"/>
            <a:ext cx="4227616" cy="2006929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You will have a tray to put your book bag away in, it will be in your register classroom.  </a:t>
            </a:r>
            <a:endParaRPr lang="en-US" sz="3200" b="1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26435" y="1981633"/>
            <a:ext cx="4480461" cy="336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1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335991" y="1401287"/>
            <a:ext cx="4227616" cy="1050411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You will have lots of new learning  to do in Ash base.</a:t>
            </a:r>
            <a:endParaRPr lang="en-US" sz="2800" b="1" dirty="0">
              <a:latin typeface="+mn-lt"/>
            </a:endParaRPr>
          </a:p>
        </p:txBody>
      </p:sp>
      <p:pic>
        <p:nvPicPr>
          <p:cNvPr id="6" name="Picture 5" descr="Related imag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741" y="2604025"/>
            <a:ext cx="2060352" cy="171859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3710399" y="3120343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Numeracy 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1454744" y="4687996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Literacy </a:t>
            </a:r>
            <a:endParaRPr lang="en-US" sz="2400" b="1" dirty="0"/>
          </a:p>
        </p:txBody>
      </p:sp>
      <p:pic>
        <p:nvPicPr>
          <p:cNvPr id="9" name="Picture 8" descr="Related imag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704" y="4371140"/>
            <a:ext cx="2411730" cy="109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Image result for guided reading clipart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215" y="6253039"/>
            <a:ext cx="2136184" cy="153717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/>
          <p:cNvSpPr/>
          <p:nvPr/>
        </p:nvSpPr>
        <p:spPr>
          <a:xfrm>
            <a:off x="3865435" y="6815213"/>
            <a:ext cx="1698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Guided Reading 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260790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Related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721" y="1313624"/>
            <a:ext cx="1483360" cy="132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12"/>
          <p:cNvSpPr/>
          <p:nvPr/>
        </p:nvSpPr>
        <p:spPr>
          <a:xfrm>
            <a:off x="3446462" y="1744780"/>
            <a:ext cx="128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Art </a:t>
            </a:r>
            <a:endParaRPr lang="en-US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1855820" y="3713301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Geography </a:t>
            </a:r>
            <a:endParaRPr lang="en-US" sz="2400" b="1" dirty="0"/>
          </a:p>
        </p:txBody>
      </p:sp>
      <p:sp>
        <p:nvSpPr>
          <p:cNvPr id="15" name="Rectangle 14"/>
          <p:cNvSpPr/>
          <p:nvPr/>
        </p:nvSpPr>
        <p:spPr>
          <a:xfrm>
            <a:off x="3652885" y="5589229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History </a:t>
            </a:r>
            <a:endParaRPr lang="en-US" sz="2400" b="1" dirty="0"/>
          </a:p>
        </p:txBody>
      </p:sp>
      <p:sp>
        <p:nvSpPr>
          <p:cNvPr id="16" name="Rectangle 15"/>
          <p:cNvSpPr/>
          <p:nvPr/>
        </p:nvSpPr>
        <p:spPr>
          <a:xfrm>
            <a:off x="1345181" y="7142838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Science </a:t>
            </a:r>
            <a:endParaRPr lang="en-US" sz="2400" b="1" dirty="0"/>
          </a:p>
        </p:txBody>
      </p:sp>
      <p:pic>
        <p:nvPicPr>
          <p:cNvPr id="17" name="Picture 16" descr="Image result for ww2  map clipart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85" y="3948605"/>
            <a:ext cx="1700530" cy="1294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Image result for rainforest clipart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305" y="2744479"/>
            <a:ext cx="1365885" cy="107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mage result for winston churchill clipart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413" y="5085854"/>
            <a:ext cx="932815" cy="10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Image result for egyptian clipart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401" y="4953000"/>
            <a:ext cx="926465" cy="140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teeth clipart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2" b="13543"/>
          <a:stretch/>
        </p:blipFill>
        <p:spPr bwMode="auto">
          <a:xfrm>
            <a:off x="3039588" y="6908133"/>
            <a:ext cx="1143000" cy="9055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 descr="Image result for digestive system clipart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588" y="6416090"/>
            <a:ext cx="1295400" cy="100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1220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age result for speaking french clipar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798" y="1550043"/>
            <a:ext cx="1752600" cy="106489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3683099" y="1970992"/>
            <a:ext cx="128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French  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2714734" y="7529982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P.E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422068" y="365353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ICT </a:t>
            </a:r>
            <a:endParaRPr lang="en-US" sz="2400" b="1" dirty="0"/>
          </a:p>
        </p:txBody>
      </p:sp>
      <p:pic>
        <p:nvPicPr>
          <p:cNvPr id="11" name="Picture 10" descr="C:\Users\Home\Desktop\IMG_130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419710" y="5569521"/>
            <a:ext cx="2094776" cy="14962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C:\Users\Home\Desktop\DSC0626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837" y="5569524"/>
            <a:ext cx="1868726" cy="14962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Image result for scratch programmin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43" r="22910"/>
          <a:stretch/>
        </p:blipFill>
        <p:spPr bwMode="auto">
          <a:xfrm>
            <a:off x="2784046" y="3522659"/>
            <a:ext cx="1283970" cy="1295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 descr="Image result for excel graphs weather templates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3522659"/>
            <a:ext cx="1390650" cy="1308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9729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388689" y="1317849"/>
            <a:ext cx="2123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/>
              <a:t>Springhead </a:t>
            </a:r>
            <a:r>
              <a:rPr lang="en-GB" sz="2400" b="1" dirty="0"/>
              <a:t>  </a:t>
            </a:r>
            <a:endParaRPr lang="en-US" sz="2400" b="1" dirty="0"/>
          </a:p>
        </p:txBody>
      </p:sp>
      <p:pic>
        <p:nvPicPr>
          <p:cNvPr id="1026" name="Picture 3" descr="http://www.springheadtrust.org.uk/wp-content/uploads/2013/05/pageimage-homeslider-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629" y="1841069"/>
            <a:ext cx="3370262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1336848" y="3811980"/>
            <a:ext cx="4227616" cy="741652"/>
          </a:xfrm>
        </p:spPr>
        <p:txBody>
          <a:bodyPr>
            <a:noAutofit/>
          </a:bodyPr>
          <a:lstStyle/>
          <a:p>
            <a:r>
              <a:rPr lang="en-GB" sz="2000" b="1" dirty="0">
                <a:latin typeface="+mn-lt"/>
              </a:rPr>
              <a:t>In June Ash base will go to Springhead for 3 days, it is lots of fun.</a:t>
            </a:r>
            <a:endParaRPr lang="en-US" sz="2000" b="1" dirty="0">
              <a:latin typeface="+mn-lt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336848" y="7042068"/>
            <a:ext cx="4227616" cy="94155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>
                <a:latin typeface="+mn-lt"/>
              </a:rPr>
              <a:t>You will get to spend lots of time outside learning, have a BBQ and campfire too.</a:t>
            </a:r>
            <a:endParaRPr lang="en-US" sz="2000" b="1" dirty="0">
              <a:latin typeface="+mn-lt"/>
            </a:endParaRPr>
          </a:p>
        </p:txBody>
      </p:sp>
      <p:pic>
        <p:nvPicPr>
          <p:cNvPr id="1027" name="irc_mi" descr="http://www.daniel-wong.com/wp-content/uploads/2012/01/campfir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561" y="4947248"/>
            <a:ext cx="3764189" cy="2000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314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1324973" y="1365662"/>
            <a:ext cx="4227616" cy="1235034"/>
          </a:xfrm>
        </p:spPr>
        <p:txBody>
          <a:bodyPr>
            <a:noAutofit/>
          </a:bodyPr>
          <a:lstStyle/>
          <a:p>
            <a:r>
              <a:rPr lang="en-GB" sz="2000" b="1" dirty="0">
                <a:latin typeface="+mn-lt"/>
              </a:rPr>
              <a:t>Ash base children are the role models for the rest of the school, they have lots of roles to help the rest of the school.</a:t>
            </a:r>
            <a:endParaRPr lang="en-US" sz="2000" b="1" dirty="0">
              <a:latin typeface="+mn-lt"/>
            </a:endParaRPr>
          </a:p>
        </p:txBody>
      </p:sp>
      <p:pic>
        <p:nvPicPr>
          <p:cNvPr id="2050" name="Picture 2" descr="00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051" y="2822225"/>
            <a:ext cx="20304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550722" y="3257193"/>
            <a:ext cx="20425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Positive Play Leaders</a:t>
            </a:r>
            <a:endParaRPr lang="en-US" sz="2400" b="1" dirty="0"/>
          </a:p>
        </p:txBody>
      </p:sp>
      <p:pic>
        <p:nvPicPr>
          <p:cNvPr id="20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33049" r="50481" b="14246"/>
          <a:stretch>
            <a:fillRect/>
          </a:stretch>
        </p:blipFill>
        <p:spPr bwMode="auto">
          <a:xfrm>
            <a:off x="3736975" y="4712092"/>
            <a:ext cx="1670050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508165" y="4886349"/>
            <a:ext cx="2228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Digital Leaders</a:t>
            </a:r>
            <a:endParaRPr lang="en-US" sz="2400" b="1" dirty="0"/>
          </a:p>
        </p:txBody>
      </p:sp>
      <p:sp>
        <p:nvSpPr>
          <p:cNvPr id="11" name="Rectangle 10"/>
          <p:cNvSpPr/>
          <p:nvPr/>
        </p:nvSpPr>
        <p:spPr>
          <a:xfrm>
            <a:off x="3364469" y="6969225"/>
            <a:ext cx="2228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Light monitors</a:t>
            </a:r>
            <a:endParaRPr lang="en-US" sz="2400" b="1" dirty="0"/>
          </a:p>
        </p:txBody>
      </p:sp>
      <p:pic>
        <p:nvPicPr>
          <p:cNvPr id="2052" name="Picture 8" descr="https://encrypted-tbn0.gstatic.com/images?q=tbn:ANd9GcTNrnfd2p_gzAicmvNjIYtWwkr3tngjcywLBZsJE589LBMEP_I_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41"/>
          <a:stretch>
            <a:fillRect/>
          </a:stretch>
        </p:blipFill>
        <p:spPr bwMode="auto">
          <a:xfrm>
            <a:off x="1334551" y="6396347"/>
            <a:ext cx="1927225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796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33534" y="4127444"/>
            <a:ext cx="30757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Music and door monitors for worship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330035" y="6743473"/>
            <a:ext cx="1852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Fob Monitor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32" y="1460663"/>
            <a:ext cx="3507508" cy="2630631"/>
          </a:xfrm>
          <a:prstGeom prst="rect">
            <a:avLst/>
          </a:prstGeom>
        </p:spPr>
      </p:pic>
      <p:sp>
        <p:nvSpPr>
          <p:cNvPr id="4" name="AutoShape 2" descr="Image result for door f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door fob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7" name="Picture 1" descr="door locks with key fob key fob front door locks home door lock key fo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7"/>
          <a:stretch>
            <a:fillRect/>
          </a:stretch>
        </p:blipFill>
        <p:spPr bwMode="auto">
          <a:xfrm>
            <a:off x="3182587" y="5902036"/>
            <a:ext cx="2255838" cy="190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829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age result for handwriting pen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003" y="3410199"/>
            <a:ext cx="2522405" cy="227808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AutoShape 2" descr="Image result for door f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door fob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353787" y="5890161"/>
            <a:ext cx="4227616" cy="2042554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+mn-lt"/>
              </a:rPr>
              <a:t>In Ash base if your handwriting is really neat, you get given a pen license which means you can use your pen in literacy.</a:t>
            </a:r>
          </a:p>
        </p:txBody>
      </p:sp>
      <p:pic>
        <p:nvPicPr>
          <p:cNvPr id="6" name="Picture 5" descr="Image result for pen licence pe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01" y="1561588"/>
            <a:ext cx="2792215" cy="23097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369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door f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door fob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 descr="Image result for school children playing red uniform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58" y="1960141"/>
            <a:ext cx="4020965" cy="379939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406058" y="6115792"/>
            <a:ext cx="4227616" cy="1603166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You and your friends will have lots of fun in Ash base.</a:t>
            </a:r>
            <a:endParaRPr lang="en-US" sz="3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70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Transition Book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Transition Book</Template>
  <TotalTime>94</TotalTime>
  <Words>277</Words>
  <Application>Microsoft Office PowerPoint</Application>
  <PresentationFormat>A4 Paper (210x297 mm)</PresentationFormat>
  <Paragraphs>50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Transition Book</vt:lpstr>
      <vt:lpstr>Moving to Ash Base  </vt:lpstr>
      <vt:lpstr>After the Summer holidays you will be in Ash base, your Willow base friends will be too. </vt:lpstr>
      <vt:lpstr>PowerPoint Presentation</vt:lpstr>
      <vt:lpstr>PowerPoint Presentation</vt:lpstr>
      <vt:lpstr>The Ash base Classrooms look like this.</vt:lpstr>
      <vt:lpstr>You will have a peg with your name on just like in Willow base. </vt:lpstr>
      <vt:lpstr>You will have a tray to put your book bag away in, it will be in your register classroom.  </vt:lpstr>
      <vt:lpstr>You will have lots of new learning  to do in Ash base.</vt:lpstr>
      <vt:lpstr>PowerPoint Presentation</vt:lpstr>
      <vt:lpstr>PowerPoint Presentation</vt:lpstr>
      <vt:lpstr>In June Ash base will go to Springhead for 3 days, it is lots of fun.</vt:lpstr>
      <vt:lpstr>Ash base children are the role models for the rest of the school, they have lots of roles to help the rest of the school.</vt:lpstr>
      <vt:lpstr>PowerPoint Presentation</vt:lpstr>
      <vt:lpstr>In Ash base if your handwriting is really neat, you get given a pen license which means you can use your pen in literacy.</vt:lpstr>
      <vt:lpstr>You and your friends will have lots of fun in Ash base.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text1</dc:title>
  <dc:creator>Home</dc:creator>
  <cp:lastModifiedBy>Rachel Long</cp:lastModifiedBy>
  <cp:revision>21</cp:revision>
  <cp:lastPrinted>2018-05-28T18:14:23Z</cp:lastPrinted>
  <dcterms:created xsi:type="dcterms:W3CDTF">2018-06-01T14:09:32Z</dcterms:created>
  <dcterms:modified xsi:type="dcterms:W3CDTF">2020-07-15T10:29:16Z</dcterms:modified>
</cp:coreProperties>
</file>