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76" r:id="rId22"/>
    <p:sldId id="27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90" d="100"/>
          <a:sy n="90" d="100"/>
        </p:scale>
        <p:origin x="48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 Time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29352" y="1554171"/>
            <a:ext cx="107484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How well do you know the staff </a:t>
            </a:r>
          </a:p>
          <a:p>
            <a:pPr algn="ctr"/>
            <a:r>
              <a:rPr lang="en-US" sz="5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at VFS and Nursery?</a:t>
            </a:r>
            <a:endParaRPr lang="en-US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959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1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000" dirty="0"/>
              <a:t>Which member of staff is a beekeeper in her spare time?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6759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659476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1 (B0nus Point) 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325101"/>
            <a:ext cx="6873240" cy="3094485"/>
          </a:xfrm>
        </p:spPr>
        <p:txBody>
          <a:bodyPr>
            <a:normAutofit/>
          </a:bodyPr>
          <a:lstStyle/>
          <a:p>
            <a:r>
              <a:rPr lang="en-GB" sz="2800" dirty="0"/>
              <a:t>What is special about the beehive created by the Irish school teacher and wildlife activist that appeared in  Picture News newspaper (1</a:t>
            </a:r>
            <a:r>
              <a:rPr lang="en-GB" sz="2800" baseline="30000" dirty="0"/>
              <a:t>st</a:t>
            </a:r>
            <a:r>
              <a:rPr lang="en-GB" sz="2800" dirty="0"/>
              <a:t> June). 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919427" y="1690820"/>
            <a:ext cx="3659740" cy="3751955"/>
            <a:chOff x="7919427" y="1690820"/>
            <a:chExt cx="3659740" cy="375195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19427" y="1690820"/>
              <a:ext cx="3659740" cy="3695515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9991898" y="4796444"/>
              <a:ext cx="15872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Lego Beehive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834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2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/>
            <a:r>
              <a:rPr lang="en-GB" sz="4000" dirty="0"/>
              <a:t>Which TA was born in Zimbabwe?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7175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2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000" dirty="0"/>
              <a:t>In which continent would you find the country Zimbabwe?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Africa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347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3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/>
            <a:r>
              <a:rPr lang="en-GB" sz="4000" dirty="0"/>
              <a:t>Which teacher climbed to the top of Pride Rock from the film the </a:t>
            </a:r>
          </a:p>
          <a:p>
            <a:pPr lvl="0"/>
            <a:r>
              <a:rPr lang="en-GB" sz="4000" dirty="0"/>
              <a:t>Lion King?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0" b="77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42669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3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000" dirty="0"/>
              <a:t>In which country would you find Pride Rock?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Kenya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0337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4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/>
            <a:r>
              <a:rPr lang="en-GB" sz="4000" dirty="0"/>
              <a:t>Which TA was the fastest 100m runner for Dorset in 1975 and 1976?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9028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4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000" dirty="0"/>
              <a:t>How many miles is a full marathon?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26.2</a:t>
            </a:r>
          </a:p>
          <a:p>
            <a:pPr algn="ctr"/>
            <a:r>
              <a:rPr lang="en-GB" sz="4400" dirty="0"/>
              <a:t>Miles 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89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5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/>
            <a:r>
              <a:rPr lang="en-GB" sz="3600" dirty="0"/>
              <a:t>Which Lunch Time Supervisor sat next to the actor who played C3PO for Christmas lunch?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" r="540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4893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5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400" dirty="0"/>
              <a:t>In how many languages is C-3P0 fluent?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6 Million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33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92974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6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193174"/>
            <a:ext cx="6873240" cy="3094485"/>
          </a:xfrm>
        </p:spPr>
        <p:txBody>
          <a:bodyPr/>
          <a:lstStyle/>
          <a:p>
            <a:pPr lvl="0"/>
            <a:r>
              <a:rPr lang="en-GB" sz="3600" dirty="0"/>
              <a:t>Which member of staff left VFS to teach in Australia but missed the school so much that she returned a couple of years later? 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598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6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4000" dirty="0"/>
              <a:t>What is the official animal of Australia?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/>
              <a:t>Red Kangaroo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01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92974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7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193174"/>
            <a:ext cx="6873240" cy="3094485"/>
          </a:xfrm>
        </p:spPr>
        <p:txBody>
          <a:bodyPr/>
          <a:lstStyle/>
          <a:p>
            <a:pPr lvl="0"/>
            <a:r>
              <a:rPr lang="en-GB" sz="4000" dirty="0"/>
              <a:t>Which member of staff attended VFS when she was little?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670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44483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7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325101"/>
            <a:ext cx="6873240" cy="3094485"/>
          </a:xfrm>
        </p:spPr>
        <p:txBody>
          <a:bodyPr/>
          <a:lstStyle/>
          <a:p>
            <a:r>
              <a:rPr lang="en-GB" sz="3600" dirty="0"/>
              <a:t>The spiritual values that we hold dear at VFS and Nursery are the fruits of the Spirit. What are these nine spiritual values?</a:t>
            </a:r>
            <a:r>
              <a:rPr lang="en-GB" sz="3600" b="1" dirty="0"/>
              <a:t> </a:t>
            </a:r>
            <a:endParaRPr lang="en-GB" sz="3600" dirty="0"/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faithfulness</a:t>
            </a:r>
          </a:p>
          <a:p>
            <a:pPr algn="ctr"/>
            <a:r>
              <a:rPr lang="en-GB" b="1" dirty="0"/>
              <a:t> goodness</a:t>
            </a:r>
          </a:p>
          <a:p>
            <a:pPr algn="ctr"/>
            <a:r>
              <a:rPr lang="en-GB" b="1" dirty="0"/>
              <a:t>self-control</a:t>
            </a:r>
          </a:p>
          <a:p>
            <a:pPr algn="ctr"/>
            <a:r>
              <a:rPr lang="en-GB" b="1" dirty="0"/>
              <a:t>peace</a:t>
            </a:r>
          </a:p>
          <a:p>
            <a:pPr algn="ctr"/>
            <a:r>
              <a:rPr lang="en-GB" b="1" dirty="0"/>
              <a:t>Love</a:t>
            </a:r>
          </a:p>
          <a:p>
            <a:pPr algn="ctr"/>
            <a:r>
              <a:rPr lang="en-GB" b="1" dirty="0"/>
              <a:t>Joy</a:t>
            </a:r>
          </a:p>
          <a:p>
            <a:pPr algn="ctr"/>
            <a:r>
              <a:rPr lang="en-GB" b="1" dirty="0"/>
              <a:t>kindness</a:t>
            </a:r>
          </a:p>
          <a:p>
            <a:pPr algn="ctr"/>
            <a:r>
              <a:rPr lang="en-GB" b="1" dirty="0"/>
              <a:t>gentleness  </a:t>
            </a:r>
          </a:p>
          <a:p>
            <a:pPr algn="ctr"/>
            <a:r>
              <a:rPr lang="en-GB" b="1" dirty="0"/>
              <a:t>patience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06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92974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8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193174"/>
            <a:ext cx="6873240" cy="3094485"/>
          </a:xfrm>
        </p:spPr>
        <p:txBody>
          <a:bodyPr/>
          <a:lstStyle/>
          <a:p>
            <a:pPr lvl="0"/>
            <a:r>
              <a:rPr lang="en-GB" sz="4000" dirty="0"/>
              <a:t>Which TA was banned from Bournemouth Beach for walking her three rabbits on it?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9186" y="1277422"/>
            <a:ext cx="3484744" cy="458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4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44483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8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325101"/>
            <a:ext cx="6873240" cy="3094485"/>
          </a:xfrm>
        </p:spPr>
        <p:txBody>
          <a:bodyPr/>
          <a:lstStyle/>
          <a:p>
            <a:r>
              <a:rPr lang="en-GB" sz="4000" dirty="0"/>
              <a:t>Where do rabbits live?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71411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Warrens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977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92974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9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193174"/>
            <a:ext cx="6873240" cy="3094485"/>
          </a:xfrm>
        </p:spPr>
        <p:txBody>
          <a:bodyPr/>
          <a:lstStyle/>
          <a:p>
            <a:pPr lvl="0"/>
            <a:r>
              <a:rPr lang="en-GB" sz="4000" dirty="0"/>
              <a:t>Which school governor is also a scout leader?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8508075" y="1679171"/>
            <a:ext cx="2842953" cy="3474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Mrs Mearns </a:t>
            </a:r>
          </a:p>
        </p:txBody>
      </p:sp>
    </p:spTree>
    <p:extLst>
      <p:ext uri="{BB962C8B-B14F-4D97-AF65-F5344CB8AC3E}">
        <p14:creationId xmlns:p14="http://schemas.microsoft.com/office/powerpoint/2010/main" val="606195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44483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9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325101"/>
            <a:ext cx="6873240" cy="3094485"/>
          </a:xfrm>
        </p:spPr>
        <p:txBody>
          <a:bodyPr/>
          <a:lstStyle/>
          <a:p>
            <a:r>
              <a:rPr lang="en-GB" sz="4000" dirty="0"/>
              <a:t>Who started the scouts?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54786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Baden Powell 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428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92974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10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193174"/>
            <a:ext cx="6873240" cy="3094485"/>
          </a:xfrm>
        </p:spPr>
        <p:txBody>
          <a:bodyPr/>
          <a:lstStyle/>
          <a:p>
            <a:pPr lvl="0"/>
            <a:r>
              <a:rPr lang="en-GB" sz="4000" dirty="0"/>
              <a:t>Before working at VFS, which member of staff worked for Air UK cabin crew?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0108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544483"/>
            <a:ext cx="6873240" cy="1600200"/>
          </a:xfrm>
        </p:spPr>
        <p:txBody>
          <a:bodyPr/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 10 (Bonus Point) 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685800" y="2325101"/>
            <a:ext cx="6873240" cy="3094485"/>
          </a:xfrm>
        </p:spPr>
        <p:txBody>
          <a:bodyPr/>
          <a:lstStyle/>
          <a:p>
            <a:r>
              <a:rPr lang="en-GB" sz="4000" dirty="0"/>
              <a:t>Who was the first woman to fly a plane solo across the Atlantic Ocean? </a:t>
            </a:r>
          </a:p>
          <a:p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773978" y="4671441"/>
            <a:ext cx="3067396" cy="1496291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for Answer</a:t>
            </a:r>
            <a:r>
              <a:rPr lang="en-GB" dirty="0"/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54786" y="2144683"/>
            <a:ext cx="2909454" cy="2759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Amelia Earhart</a:t>
            </a:r>
          </a:p>
        </p:txBody>
      </p:sp>
    </p:spTree>
    <p:extLst>
      <p:ext uri="{BB962C8B-B14F-4D97-AF65-F5344CB8AC3E}">
        <p14:creationId xmlns:p14="http://schemas.microsoft.com/office/powerpoint/2010/main" val="400902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7902633" cy="1293028"/>
          </a:xfrm>
        </p:spPr>
        <p:txBody>
          <a:bodyPr/>
          <a:lstStyle/>
          <a:p>
            <a:r>
              <a:rPr lang="en-GB" b="1" dirty="0" err="1"/>
              <a:t>Shhhh</a:t>
            </a:r>
            <a:r>
              <a:rPr lang="en-GB" b="1" dirty="0"/>
              <a:t>! </a:t>
            </a:r>
          </a:p>
        </p:txBody>
      </p:sp>
      <p:pic>
        <p:nvPicPr>
          <p:cNvPr id="1026" name="Picture 2" descr="Free Shh Cliparts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713" y="848851"/>
            <a:ext cx="1208549" cy="120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ico calado. … (com imagens) | Emoticons animados, Fotos de emoji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05" y="4582393"/>
            <a:ext cx="1652154" cy="165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61310" y="5085304"/>
            <a:ext cx="28953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 SECRET!</a:t>
            </a:r>
          </a:p>
        </p:txBody>
      </p:sp>
      <p:sp>
        <p:nvSpPr>
          <p:cNvPr id="5" name="Rectangle 4"/>
          <p:cNvSpPr/>
          <p:nvPr/>
        </p:nvSpPr>
        <p:spPr>
          <a:xfrm>
            <a:off x="1269682" y="2493350"/>
            <a:ext cx="92496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Hope you enjoyed the quiz</a:t>
            </a:r>
          </a:p>
        </p:txBody>
      </p:sp>
    </p:spTree>
    <p:extLst>
      <p:ext uri="{BB962C8B-B14F-4D97-AF65-F5344CB8AC3E}">
        <p14:creationId xmlns:p14="http://schemas.microsoft.com/office/powerpoint/2010/main" val="401874629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86</TotalTime>
  <Words>450</Words>
  <Application>Microsoft Office PowerPoint</Application>
  <PresentationFormat>Widescreen</PresentationFormat>
  <Paragraphs>87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Century Gothic</vt:lpstr>
      <vt:lpstr>Vapor Trail</vt:lpstr>
      <vt:lpstr>PowerPoint Presentation</vt:lpstr>
      <vt:lpstr>Question 1 </vt:lpstr>
      <vt:lpstr>Question 1 (B0nus Point)  </vt:lpstr>
      <vt:lpstr>Question 2 </vt:lpstr>
      <vt:lpstr>Question 2 (Bonus Point) </vt:lpstr>
      <vt:lpstr>Question 3 </vt:lpstr>
      <vt:lpstr>Question 3 (Bonus Point) </vt:lpstr>
      <vt:lpstr>Question 4</vt:lpstr>
      <vt:lpstr>Question 4 (Bonus Point) </vt:lpstr>
      <vt:lpstr>Question 5</vt:lpstr>
      <vt:lpstr>Question 5 (Bonus Point) </vt:lpstr>
      <vt:lpstr>Question 6</vt:lpstr>
      <vt:lpstr>Question 6 (Bonus Point) </vt:lpstr>
      <vt:lpstr>Question 7</vt:lpstr>
      <vt:lpstr>Question 7 (Bonus Point) </vt:lpstr>
      <vt:lpstr>Question 8</vt:lpstr>
      <vt:lpstr>Question 8 (Bonus Point) </vt:lpstr>
      <vt:lpstr>Question 9</vt:lpstr>
      <vt:lpstr>Question 9 (Bonus Point) </vt:lpstr>
      <vt:lpstr>Question 10</vt:lpstr>
      <vt:lpstr>Question 10 (Bonus Point) </vt:lpstr>
      <vt:lpstr>Shhhh!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well do you know the staff at Verwood first School and nursery</dc:title>
  <dc:creator>Lauren.Palmer</dc:creator>
  <cp:lastModifiedBy>Rachel Long</cp:lastModifiedBy>
  <cp:revision>10</cp:revision>
  <dcterms:created xsi:type="dcterms:W3CDTF">2020-06-12T19:59:49Z</dcterms:created>
  <dcterms:modified xsi:type="dcterms:W3CDTF">2020-06-18T10:29:01Z</dcterms:modified>
</cp:coreProperties>
</file>