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1" r:id="rId3"/>
    <p:sldId id="268" r:id="rId4"/>
    <p:sldId id="263" r:id="rId5"/>
    <p:sldId id="272" r:id="rId6"/>
    <p:sldId id="260" r:id="rId7"/>
    <p:sldId id="261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7/2/2020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7/2/2020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146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61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7/2/2020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7/2/2020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7/2/2020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7/2/2020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7/2/2020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7/2/2020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7/2/2020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7/2/2020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7/2/2020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7/2/2020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7/2/2020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5K_oWOvbxQ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iplayer/episode/b09qhttm/treasure-champs-series-1-8-obedience" TargetMode="External"/><Relationship Id="rId2" Type="http://schemas.openxmlformats.org/officeDocument/2006/relationships/hyperlink" Target="https://www.bbc.co.uk/iplayer/episode/b01rn5k4/whats-the-big-idea-15-is-everybody-different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bbc.co.uk/iplayer/episode/b09w7pzq/cbeebies-bedtime-stories-624-jb-gill-families-families-familie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8444547" cy="2793906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Verwood First School</a:t>
            </a:r>
            <a:endParaRPr lang="en-US" sz="7200" b="1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90402" y="3127641"/>
            <a:ext cx="7091361" cy="838200"/>
          </a:xfrm>
        </p:spPr>
        <p:txBody>
          <a:bodyPr>
            <a:noAutofit/>
          </a:bodyPr>
          <a:lstStyle/>
          <a:p>
            <a:r>
              <a:rPr lang="en-US" sz="72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Worship</a:t>
            </a:r>
            <a:endParaRPr lang="en-US" sz="7200" b="1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7089" y="5826034"/>
            <a:ext cx="6531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Friday 3</a:t>
            </a:r>
            <a:r>
              <a:rPr lang="en-GB" sz="3600" baseline="30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rd</a:t>
            </a:r>
            <a:r>
              <a:rPr lang="en-GB" sz="36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 July 2020</a:t>
            </a:r>
            <a:endParaRPr lang="en-GB" sz="3600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252" y="304800"/>
            <a:ext cx="1033508" cy="8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168" y="278674"/>
            <a:ext cx="9372600" cy="1200416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Happy </a:t>
            </a:r>
            <a:r>
              <a:rPr lang="fr-FR" sz="48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Monday</a:t>
            </a:r>
            <a:r>
              <a:rPr lang="fr-FR" sz="4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8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e</a:t>
            </a:r>
            <a:r>
              <a:rPr lang="fr-FR" sz="48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verybody!</a:t>
            </a:r>
            <a:endParaRPr lang="en-US" sz="48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168" y="2090057"/>
            <a:ext cx="11507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The theme for today’s worship is…</a:t>
            </a:r>
            <a:endParaRPr lang="en-GB" sz="32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463428" y="3285799"/>
            <a:ext cx="7091361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72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</a:t>
            </a:r>
            <a:endParaRPr lang="en-US" sz="7200" b="1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1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168" y="278674"/>
            <a:ext cx="9372600" cy="1200416"/>
          </a:xfrm>
        </p:spPr>
        <p:txBody>
          <a:bodyPr>
            <a:normAutofit/>
          </a:bodyPr>
          <a:lstStyle/>
          <a:p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Before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we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start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, </a:t>
            </a:r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let’s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take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time to </a:t>
            </a:r>
            <a:r>
              <a:rPr lang="fr-FR" sz="4000" dirty="0" err="1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think</a:t>
            </a:r>
            <a:r>
              <a:rPr lang="fr-FR" sz="40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…</a:t>
            </a:r>
            <a:endParaRPr lang="en-US" sz="40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" y="1685109"/>
            <a:ext cx="1150837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What does the word </a:t>
            </a:r>
            <a:r>
              <a:rPr lang="en-GB" sz="24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</a:t>
            </a:r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mean to you?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How do we show </a:t>
            </a:r>
            <a:r>
              <a:rPr lang="en-GB" sz="24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respect?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What sort of behaviour deserves </a:t>
            </a:r>
            <a:r>
              <a:rPr lang="en-GB" sz="24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respect?</a:t>
            </a:r>
            <a:endParaRPr lang="en-GB" sz="2400" dirty="0" smtClean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How do you feel when someone doesn’t show </a:t>
            </a:r>
            <a:r>
              <a:rPr lang="en-GB" sz="24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respect?</a:t>
            </a:r>
            <a:endParaRPr lang="en-GB" sz="2400" dirty="0" smtClean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endParaRPr lang="en-GB" sz="1600" dirty="0" smtClean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endParaRPr lang="en-GB" sz="3600" dirty="0" smtClean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      </a:t>
            </a:r>
            <a:endParaRPr lang="en-GB" sz="36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279467" y="4271554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Mr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Luford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says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« 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For me, respect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means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listening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, not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always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agreeing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but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trying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to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understand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people,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their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views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and the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wonderful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world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we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live in. »</a:t>
            </a:r>
          </a:p>
          <a:p>
            <a:endParaRPr lang="fr-FR" sz="20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Mr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Bishopp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says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« Respect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is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understanding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and values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different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 opinions and </a:t>
            </a:r>
            <a:r>
              <a:rPr lang="fr-FR" sz="2000" dirty="0" err="1" smtClean="0">
                <a:solidFill>
                  <a:schemeClr val="tx2"/>
                </a:solidFill>
                <a:latin typeface="SassoonPrimary" panose="020B0500000000000000" pitchFamily="34" charset="0"/>
              </a:rPr>
              <a:t>beliefs</a:t>
            </a:r>
            <a:r>
              <a:rPr lang="fr-FR" sz="20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. »</a:t>
            </a:r>
            <a:endParaRPr lang="en-US" sz="20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95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54" y="104502"/>
            <a:ext cx="11886611" cy="956577"/>
          </a:xfrm>
        </p:spPr>
        <p:txBody>
          <a:bodyPr anchor="t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Not only is </a:t>
            </a:r>
            <a:r>
              <a:rPr lang="en-GB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</a:t>
            </a:r>
            <a:r>
              <a:rPr lang="en-GB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one of our 6Rs at Verwood First School, it is a very important value to carry with us for the rest of our lives. The Bible is full of stories all about showing </a:t>
            </a:r>
            <a:r>
              <a:rPr lang="en-GB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respect.</a:t>
            </a:r>
            <a:r>
              <a:rPr lang="en-US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/>
            </a:r>
            <a:br>
              <a:rPr lang="en-US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</a:br>
            <a:endParaRPr lang="en-US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18154" y="1491967"/>
            <a:ext cx="11632270" cy="84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SassoonInfant" panose="00000400000000000000" pitchFamily="2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5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SassoonInfant" panose="00000400000000000000" pitchFamily="2" charset="0"/>
              </a:rPr>
              <a:t> 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1257" y="2142309"/>
            <a:ext cx="11247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Watch the video below and think about the main themes from Luke 6 31.</a:t>
            </a:r>
            <a:endParaRPr lang="en-GB" sz="24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86128" y="3244334"/>
            <a:ext cx="5619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https://www.youtube.com/watch?v=25K_oWOvbxQ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389" y="613955"/>
            <a:ext cx="113124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There are a few links below to episodes that focus on different themes within the bigger theme of </a:t>
            </a:r>
            <a:r>
              <a:rPr lang="en-GB" sz="3600" b="1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respect.</a:t>
            </a:r>
            <a:endParaRPr lang="en-GB" sz="36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98423" y="25717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</a:t>
            </a:r>
            <a:r>
              <a:rPr lang="en-GB" u="sng" dirty="0" smtClean="0">
                <a:solidFill>
                  <a:srgbClr val="0000FF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ttps</a:t>
            </a:r>
            <a:r>
              <a:rPr lang="en-GB" u="sng" dirty="0">
                <a:solidFill>
                  <a:srgbClr val="0000FF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://www.bbc.co.uk/iplayer/episode/b01rn5k4/whats-the-big-idea-15-is-everybody-different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798423" y="3674299"/>
            <a:ext cx="6096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000FF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https://www.bbc.co.uk/iplayer/episode/b09qhttm/treasure-champs-series-1-8-obedience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8423" y="4836397"/>
            <a:ext cx="6096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000FF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https://www.bbc.co.uk/iplayer/episode/b09w7pzq/cbeebies-bedtime-stories-624-jb-gill-families-families-families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62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511" y="267789"/>
            <a:ext cx="9358946" cy="2486025"/>
          </a:xfrm>
        </p:spPr>
        <p:txBody>
          <a:bodyPr anchor="t"/>
          <a:lstStyle/>
          <a:p>
            <a:r>
              <a:rPr lang="en-US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Activities to try at home!</a:t>
            </a:r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945" y="1558707"/>
            <a:ext cx="110309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Can you create your very own ‘Respect Garden’. On each flower, write the different ways you can show respect and the different times you might have to show respect.</a:t>
            </a:r>
            <a:endParaRPr lang="en-GB" sz="20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  <p:pic>
        <p:nvPicPr>
          <p:cNvPr id="1026" name="Picture 2" descr="Respect lesson activity how does respect grow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9899">
            <a:off x="7024847" y="3102713"/>
            <a:ext cx="4039393" cy="302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3" y="647700"/>
            <a:ext cx="2743201" cy="2322178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Thought of the Day</a:t>
            </a:r>
            <a:endParaRPr lang="en-US" sz="4800" b="1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837613" y="3355279"/>
            <a:ext cx="2743200" cy="1131813"/>
          </a:xfrm>
        </p:spPr>
        <p:txBody>
          <a:bodyPr>
            <a:noAutofit/>
          </a:bodyPr>
          <a:lstStyle/>
          <a:p>
            <a:pPr algn="just"/>
            <a:r>
              <a:rPr lang="en-GB" sz="2400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Take some time to be still and reflect on the thought of the day. What does it mean to you?</a:t>
            </a:r>
            <a:endParaRPr lang="en-GB" sz="24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6" t="-597" r="8089" b="9996"/>
          <a:stretch/>
        </p:blipFill>
        <p:spPr>
          <a:xfrm>
            <a:off x="1408112" y="922023"/>
            <a:ext cx="6629400" cy="3963488"/>
          </a:xfrm>
        </p:spPr>
      </p:pic>
    </p:spTree>
    <p:extLst>
      <p:ext uri="{BB962C8B-B14F-4D97-AF65-F5344CB8AC3E}">
        <p14:creationId xmlns:p14="http://schemas.microsoft.com/office/powerpoint/2010/main" val="160914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3511" y="267789"/>
            <a:ext cx="9358946" cy="2486025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Let’s pray…</a:t>
            </a:r>
          </a:p>
          <a:p>
            <a:endParaRPr lang="en-US" b="1" dirty="0" smtClean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  <a:p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  <a:p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2971" y="942231"/>
            <a:ext cx="53296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GB" sz="2900" dirty="0" smtClean="0">
              <a:solidFill>
                <a:schemeClr val="tx2"/>
              </a:solidFill>
              <a:latin typeface="SassoonInfant" panose="00000400000000000000" pitchFamily="2" charset="0"/>
            </a:endParaRPr>
          </a:p>
          <a:p>
            <a:pPr algn="just"/>
            <a:endParaRPr lang="en-GB" sz="2900" dirty="0" smtClean="0">
              <a:solidFill>
                <a:schemeClr val="tx2"/>
              </a:solidFill>
              <a:latin typeface="Sassoon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61657" y="1345474"/>
            <a:ext cx="5486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Dear God,</a:t>
            </a:r>
          </a:p>
          <a:p>
            <a:pPr algn="ctr"/>
            <a:endParaRPr lang="en-GB" sz="32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ctr"/>
            <a:r>
              <a:rPr lang="en-GB" sz="32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Thank you for the World.</a:t>
            </a:r>
          </a:p>
          <a:p>
            <a:pPr algn="ctr"/>
            <a:endParaRPr lang="en-GB" sz="32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ctr"/>
            <a:r>
              <a:rPr lang="en-GB" sz="32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Thank you for the animals, they are cute.</a:t>
            </a:r>
          </a:p>
          <a:p>
            <a:pPr algn="ctr"/>
            <a:endParaRPr lang="en-GB" sz="32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ctr"/>
            <a:r>
              <a:rPr lang="en-GB" sz="3200" dirty="0" smtClean="0">
                <a:solidFill>
                  <a:schemeClr val="tx2"/>
                </a:solidFill>
                <a:latin typeface="SassoonPrimary" panose="020B0500000000000000" pitchFamily="34" charset="0"/>
              </a:rPr>
              <a:t>Amen</a:t>
            </a:r>
            <a:endParaRPr lang="en-GB" sz="32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400</TotalTime>
  <Words>247</Words>
  <Application>Microsoft Office PowerPoint</Application>
  <PresentationFormat>Widescreen</PresentationFormat>
  <Paragraphs>42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Euphemia</vt:lpstr>
      <vt:lpstr>SassoonInfant</vt:lpstr>
      <vt:lpstr>SassoonPrimary</vt:lpstr>
      <vt:lpstr>SassoonPrimaryInfant</vt:lpstr>
      <vt:lpstr>Times New Roman</vt:lpstr>
      <vt:lpstr>Wingdings</vt:lpstr>
      <vt:lpstr>Children Playing 16x9</vt:lpstr>
      <vt:lpstr>Verwood First School</vt:lpstr>
      <vt:lpstr>Happy Monday everybody!</vt:lpstr>
      <vt:lpstr>Before we start, let’s take time to think…</vt:lpstr>
      <vt:lpstr>Not only is respect one of our 6Rs at Verwood First School, it is a very important value to carry with us for the rest of our lives. The Bible is full of stories all about showing respect. </vt:lpstr>
      <vt:lpstr>PowerPoint Presentation</vt:lpstr>
      <vt:lpstr>Activities to try at home!</vt:lpstr>
      <vt:lpstr>Thought of the Day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Verwood First School</dc:title>
  <dc:creator>Elle.Harding</dc:creator>
  <cp:lastModifiedBy>E Harding</cp:lastModifiedBy>
  <cp:revision>40</cp:revision>
  <dcterms:created xsi:type="dcterms:W3CDTF">2020-05-18T12:27:28Z</dcterms:created>
  <dcterms:modified xsi:type="dcterms:W3CDTF">2020-07-02T13:56:34Z</dcterms:modified>
</cp:coreProperties>
</file>