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1" r:id="rId3"/>
    <p:sldId id="268" r:id="rId4"/>
    <p:sldId id="263" r:id="rId5"/>
    <p:sldId id="272" r:id="rId6"/>
    <p:sldId id="260" r:id="rId7"/>
    <p:sldId id="261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7/8/2020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7/8/2020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1465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61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7/8/2020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7/8/2020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7/8/2020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7/8/2020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7/8/2020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7/8/2020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7/8/2020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7/8/2020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7/8/2020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7/8/2020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7/8/2020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7/8/2020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iplayer/episode/b01rh82l/whats-the-big-idea-9-what-does-it-mean-to-learn-something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TPUwrURo6M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8444547" cy="2793906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Verwood First School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90402" y="3127641"/>
            <a:ext cx="7091361" cy="838200"/>
          </a:xfrm>
        </p:spPr>
        <p:txBody>
          <a:bodyPr>
            <a:noAutofit/>
          </a:bodyPr>
          <a:lstStyle/>
          <a:p>
            <a:r>
              <a:rPr lang="en-US" sz="72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Worship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7089" y="5826034"/>
            <a:ext cx="6531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Friday 10</a:t>
            </a:r>
            <a:r>
              <a:rPr lang="en-GB" sz="3600" baseline="30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th</a:t>
            </a:r>
            <a:r>
              <a:rPr lang="en-GB" sz="36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 July 2020</a:t>
            </a: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252" y="304800"/>
            <a:ext cx="1033508" cy="8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168" y="278674"/>
            <a:ext cx="9372600" cy="1200416"/>
          </a:xfrm>
        </p:spPr>
        <p:txBody>
          <a:bodyPr>
            <a:normAutofit/>
          </a:bodyPr>
          <a:lstStyle/>
          <a:p>
            <a:r>
              <a:rPr lang="fr-FR" sz="48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Happy Friday everybody!</a:t>
            </a:r>
            <a:endParaRPr lang="en-US" sz="48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6168" y="2090057"/>
            <a:ext cx="115077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The theme for today’s worship is…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463428" y="3285799"/>
            <a:ext cx="7091361" cy="838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72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Resilience!</a:t>
            </a:r>
          </a:p>
        </p:txBody>
      </p:sp>
    </p:spTree>
    <p:extLst>
      <p:ext uri="{BB962C8B-B14F-4D97-AF65-F5344CB8AC3E}">
        <p14:creationId xmlns:p14="http://schemas.microsoft.com/office/powerpoint/2010/main" val="125913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168" y="278674"/>
            <a:ext cx="9372600" cy="1200416"/>
          </a:xfrm>
        </p:spPr>
        <p:txBody>
          <a:bodyPr>
            <a:normAutofit/>
          </a:bodyPr>
          <a:lstStyle/>
          <a:p>
            <a:r>
              <a:rPr lang="fr-FR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Before</a:t>
            </a:r>
            <a:r>
              <a:rPr lang="fr-FR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we</a:t>
            </a:r>
            <a:r>
              <a:rPr lang="fr-FR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start</a:t>
            </a:r>
            <a:r>
              <a:rPr lang="fr-FR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, </a:t>
            </a:r>
            <a:r>
              <a:rPr lang="fr-FR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let’s</a:t>
            </a:r>
            <a:r>
              <a:rPr lang="fr-FR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</a:t>
            </a:r>
            <a:r>
              <a:rPr lang="fr-FR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take</a:t>
            </a:r>
            <a:r>
              <a:rPr lang="fr-FR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time to </a:t>
            </a:r>
            <a:r>
              <a:rPr lang="fr-FR" sz="4000" dirty="0" err="1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think</a:t>
            </a:r>
            <a:r>
              <a:rPr lang="fr-FR" sz="40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…</a:t>
            </a:r>
            <a:endParaRPr lang="en-US" sz="40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5760" y="1685109"/>
            <a:ext cx="11508375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What does the word </a:t>
            </a:r>
            <a:r>
              <a:rPr lang="en-GB" sz="32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resilience</a:t>
            </a: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mean to you?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How do we show that we are </a:t>
            </a:r>
            <a:r>
              <a:rPr lang="en-GB" sz="32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resilient?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How do you feel when you aren’t </a:t>
            </a:r>
            <a:r>
              <a:rPr lang="en-GB" sz="32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resilient?</a:t>
            </a:r>
            <a:endParaRPr lang="en-GB" sz="32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endParaRPr lang="en-GB" sz="16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endParaRPr lang="en-GB" sz="3600" dirty="0">
              <a:solidFill>
                <a:schemeClr val="tx2">
                  <a:lumMod val="95000"/>
                  <a:lumOff val="5000"/>
                </a:schemeClr>
              </a:solidFill>
              <a:latin typeface="SassoonPrimary" panose="020B0500000000000000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36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253341" y="5146766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Mrs Brason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says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« I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think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that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resilience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is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being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able to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find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the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learning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in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making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  <a:r>
              <a:rPr lang="fr-FR" sz="2400" dirty="0" err="1">
                <a:solidFill>
                  <a:schemeClr val="tx2"/>
                </a:solidFill>
                <a:latin typeface="SassoonPrimary" panose="020B0500000000000000" pitchFamily="34" charset="0"/>
              </a:rPr>
              <a:t>mistakes</a:t>
            </a:r>
            <a:r>
              <a:rPr lang="fr-FR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. »</a:t>
            </a:r>
            <a:endParaRPr lang="en-US" sz="24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953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54" y="104502"/>
            <a:ext cx="11886611" cy="956577"/>
          </a:xfrm>
        </p:spPr>
        <p:txBody>
          <a:bodyPr anchor="t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GB" dirty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  <a:t>In today’s worship, Keith Jewell teaches us a Bible story all about showing resilience.</a:t>
            </a:r>
            <a:br>
              <a:rPr lang="en-US" dirty="0">
                <a:solidFill>
                  <a:schemeClr val="tx2">
                    <a:lumMod val="95000"/>
                    <a:lumOff val="5000"/>
                  </a:schemeClr>
                </a:solidFill>
                <a:latin typeface="SassoonInfant" panose="00000400000000000000" pitchFamily="2" charset="0"/>
              </a:rPr>
            </a:br>
            <a:endParaRPr lang="en-US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18154" y="1491967"/>
            <a:ext cx="11632270" cy="84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SassoonInfant" panose="00000400000000000000" pitchFamily="2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5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SassoonInfant" panose="00000400000000000000" pitchFamily="2" charset="0"/>
              </a:rPr>
              <a:t>      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7761C1-D9A1-4A1B-9B4D-BE65622C2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3233" y="1838325"/>
            <a:ext cx="5724525" cy="31813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541478-F3A3-491F-B8CA-5587ADE5C275}"/>
              </a:ext>
            </a:extLst>
          </p:cNvPr>
          <p:cNvSpPr txBox="1"/>
          <p:nvPr/>
        </p:nvSpPr>
        <p:spPr>
          <a:xfrm>
            <a:off x="4292294" y="5135200"/>
            <a:ext cx="3538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" panose="020B0500000000000000" pitchFamily="34" charset="0"/>
              </a:rPr>
              <a:t>See website for video.</a:t>
            </a:r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7" y="300447"/>
            <a:ext cx="1131243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800" dirty="0">
                <a:solidFill>
                  <a:schemeClr val="tx2"/>
                </a:solidFill>
                <a:latin typeface="SassoonPrimary" panose="020B0500000000000000" pitchFamily="34" charset="0"/>
              </a:rPr>
              <a:t>Wow, what a lot of different ways of showing resilience! Thank you for sharing that story Keith.</a:t>
            </a:r>
          </a:p>
          <a:p>
            <a:pPr algn="just"/>
            <a:endParaRPr lang="en-GB" sz="28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just"/>
            <a:r>
              <a:rPr lang="en-GB" sz="2800" dirty="0">
                <a:solidFill>
                  <a:schemeClr val="tx2"/>
                </a:solidFill>
                <a:latin typeface="SassoonPrimary" panose="020B0500000000000000" pitchFamily="34" charset="0"/>
              </a:rPr>
              <a:t>Hugo is learning all about resilience in this episode of </a:t>
            </a:r>
          </a:p>
          <a:p>
            <a:pPr algn="just"/>
            <a:r>
              <a:rPr lang="en-GB" sz="2800" dirty="0">
                <a:solidFill>
                  <a:schemeClr val="tx2"/>
                </a:solidFill>
                <a:latin typeface="SassoonPrimary" panose="020B0500000000000000" pitchFamily="34" charset="0"/>
              </a:rPr>
              <a:t>‘What’s the Big Idea?’. </a:t>
            </a:r>
          </a:p>
          <a:p>
            <a:pPr algn="just"/>
            <a:endParaRPr lang="en-GB" sz="28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just"/>
            <a:r>
              <a:rPr lang="en-GB" sz="1600" dirty="0">
                <a:hlinkClick r:id="rId2"/>
              </a:rPr>
              <a:t>https://www.bbc.co.uk/iplayer/episode/b01rh82l/whats-the-big-idea-9-what-does-it-mean-to-learn-something</a:t>
            </a:r>
            <a:endParaRPr lang="en-GB" sz="1600" dirty="0"/>
          </a:p>
          <a:p>
            <a:pPr algn="just"/>
            <a:endParaRPr lang="en-GB" sz="16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just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			Hugo learns at school, but also from his parents and  				friends. He discovers that sometimes you have to make lots 			of mistakes before you can learn something.</a:t>
            </a:r>
            <a:endParaRPr lang="en-GB" sz="20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627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511" y="267789"/>
            <a:ext cx="9358946" cy="2486025"/>
          </a:xfrm>
        </p:spPr>
        <p:txBody>
          <a:bodyPr anchor="t"/>
          <a:lstStyle/>
          <a:p>
            <a:r>
              <a:rPr lang="en-US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Activities to try at home!</a:t>
            </a:r>
          </a:p>
        </p:txBody>
      </p:sp>
      <p:pic>
        <p:nvPicPr>
          <p:cNvPr id="1028" name="Picture 4" descr="&quot;The Little Engine That Could&quot; poem which teaches resilience and grit to children. ">
            <a:extLst>
              <a:ext uri="{FF2B5EF4-FFF2-40B4-BE49-F238E27FC236}">
                <a16:creationId xmlns:a16="http://schemas.microsoft.com/office/drawing/2014/main" id="{AA68E128-071C-4CAB-B64B-F3AEC069B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7655">
            <a:off x="1582048" y="1038719"/>
            <a:ext cx="2287587" cy="343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DB3F839-9A19-433C-8863-740BE62DAF47}"/>
              </a:ext>
            </a:extLst>
          </p:cNvPr>
          <p:cNvSpPr txBox="1"/>
          <p:nvPr/>
        </p:nvSpPr>
        <p:spPr>
          <a:xfrm>
            <a:off x="4161183" y="1484242"/>
            <a:ext cx="772601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Listen to the story ‘The Little Engine That Could’.</a:t>
            </a:r>
          </a:p>
          <a:p>
            <a:endParaRPr lang="en-GB" sz="24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r>
              <a:rPr lang="en-GB" sz="2000" dirty="0">
                <a:hlinkClick r:id="rId3"/>
              </a:rPr>
              <a:t>https://www.youtube.com/watch?v=5TPUwrURo6M</a:t>
            </a:r>
            <a:r>
              <a:rPr lang="en-GB" sz="2000" dirty="0">
                <a:solidFill>
                  <a:schemeClr val="tx2"/>
                </a:solidFill>
                <a:latin typeface="SassoonPrimary" panose="020B0500000000000000" pitchFamily="34" charset="0"/>
              </a:rPr>
              <a:t> </a:t>
            </a:r>
          </a:p>
        </p:txBody>
      </p:sp>
      <p:pic>
        <p:nvPicPr>
          <p:cNvPr id="1030" name="Picture 6" descr="Writing Prompt Freebie (The Little Engine That Could ...">
            <a:extLst>
              <a:ext uri="{FF2B5EF4-FFF2-40B4-BE49-F238E27FC236}">
                <a16:creationId xmlns:a16="http://schemas.microsoft.com/office/drawing/2014/main" id="{28C0DEDC-E629-4800-B39E-0CAFD18B8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1107">
            <a:off x="8623160" y="3019564"/>
            <a:ext cx="3154468" cy="243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B31D4F-8097-454C-B9C3-77F3AC18971B}"/>
              </a:ext>
            </a:extLst>
          </p:cNvPr>
          <p:cNvSpPr txBox="1"/>
          <p:nvPr/>
        </p:nvSpPr>
        <p:spPr>
          <a:xfrm>
            <a:off x="4306957" y="2981739"/>
            <a:ext cx="40154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000" dirty="0">
                <a:solidFill>
                  <a:schemeClr val="tx2"/>
                </a:solidFill>
                <a:latin typeface="SassoonPrimary" panose="020B0500000000000000" pitchFamily="34" charset="0"/>
              </a:rPr>
              <a:t>Can you create your own ‘I think I can…’ little engine? Draw a picture of your train and then write something that you may find tricky at the moment but, with a bit of resilience, you’ll be able to get better and better at.</a:t>
            </a:r>
          </a:p>
        </p:txBody>
      </p:sp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3" y="647700"/>
            <a:ext cx="2743201" cy="2322178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Thought of the Day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8837613" y="3355279"/>
            <a:ext cx="2743200" cy="1131813"/>
          </a:xfrm>
        </p:spPr>
        <p:txBody>
          <a:bodyPr>
            <a:noAutofit/>
          </a:bodyPr>
          <a:lstStyle/>
          <a:p>
            <a:pPr algn="just"/>
            <a:r>
              <a:rPr lang="en-GB" sz="2400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Take some time to be still and reflect on the thought of the day. What does it mean to you?</a:t>
            </a: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655730E8-F0F2-4B53-8B84-660F62DA8D8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49" t="161" r="-6439" b="1713"/>
          <a:stretch/>
        </p:blipFill>
        <p:spPr>
          <a:xfrm>
            <a:off x="1408112" y="647700"/>
            <a:ext cx="6629400" cy="4572000"/>
          </a:xfrm>
        </p:spPr>
      </p:pic>
    </p:spTree>
    <p:extLst>
      <p:ext uri="{BB962C8B-B14F-4D97-AF65-F5344CB8AC3E}">
        <p14:creationId xmlns:p14="http://schemas.microsoft.com/office/powerpoint/2010/main" val="1609149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70989" y="191660"/>
            <a:ext cx="9358946" cy="2486025"/>
          </a:xfrm>
          <a:prstGeom prst="rect">
            <a:avLst/>
          </a:prstGeom>
        </p:spPr>
        <p:txBody>
          <a:bodyPr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>
                <a:solidFill>
                  <a:schemeClr val="tx2">
                    <a:lumMod val="95000"/>
                    <a:lumOff val="5000"/>
                  </a:schemeClr>
                </a:solidFill>
                <a:latin typeface="SassoonPrimary" panose="020B0500000000000000" pitchFamily="34" charset="0"/>
              </a:rPr>
              <a:t>Let’s pray…</a:t>
            </a:r>
          </a:p>
          <a:p>
            <a:endParaRPr lang="en-US" b="1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  <a:p>
            <a:endParaRPr lang="en-US" b="1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  <a:p>
            <a:endParaRPr lang="en-US" b="1" dirty="0">
              <a:solidFill>
                <a:schemeClr val="tx2">
                  <a:lumMod val="95000"/>
                  <a:lumOff val="5000"/>
                </a:schemeClr>
              </a:solidFill>
              <a:latin typeface="SassoonInfant" panose="000004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12971" y="942231"/>
            <a:ext cx="532964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GB" sz="2900" dirty="0">
              <a:solidFill>
                <a:schemeClr val="tx2"/>
              </a:solidFill>
              <a:latin typeface="SassoonInfant" panose="00000400000000000000" pitchFamily="2" charset="0"/>
            </a:endParaRPr>
          </a:p>
          <a:p>
            <a:pPr algn="just"/>
            <a:endParaRPr lang="en-GB" sz="2900" dirty="0">
              <a:solidFill>
                <a:schemeClr val="tx2"/>
              </a:solidFill>
              <a:latin typeface="Sassoon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50462" y="612844"/>
            <a:ext cx="499001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Dear God,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Please keep our family and friends safe during this time.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Please keep us happy instead of feeling sad.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Thank you for keeping us safe.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Thank you for taking our worries away from us.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Sorry for all of the people that have not been following the Coronavirus rules.</a:t>
            </a: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Sorry if we are cutting too many trees down.</a:t>
            </a:r>
          </a:p>
          <a:p>
            <a:pPr algn="ctr"/>
            <a:endParaRPr lang="en-GB" sz="2400" dirty="0">
              <a:solidFill>
                <a:schemeClr val="tx2"/>
              </a:solidFill>
              <a:latin typeface="SassoonPrimary" panose="020B0500000000000000" pitchFamily="34" charset="0"/>
            </a:endParaRPr>
          </a:p>
          <a:p>
            <a:pPr algn="ctr"/>
            <a:r>
              <a:rPr lang="en-GB" sz="2400" dirty="0">
                <a:solidFill>
                  <a:schemeClr val="tx2"/>
                </a:solidFill>
                <a:latin typeface="SassoonPrimary" panose="020B0500000000000000" pitchFamily="34" charset="0"/>
              </a:rPr>
              <a:t>Amen.</a:t>
            </a:r>
          </a:p>
          <a:p>
            <a:pPr algn="ctr"/>
            <a:endParaRPr lang="en-GB" sz="2400" dirty="0">
              <a:solidFill>
                <a:schemeClr val="tx2"/>
              </a:solidFill>
              <a:latin typeface="SassoonPrimary" panose="020B0500000000000000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C1F0A6-048B-4274-AEE8-AD5BC2EF40BD}"/>
              </a:ext>
            </a:extLst>
          </p:cNvPr>
          <p:cNvSpPr txBox="1"/>
          <p:nvPr/>
        </p:nvSpPr>
        <p:spPr>
          <a:xfrm>
            <a:off x="370989" y="4930885"/>
            <a:ext cx="4505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  <a:latin typeface="SassoonPrimary" panose="020B0500000000000000" pitchFamily="34" charset="0"/>
              </a:rPr>
              <a:t>Thank you for the lovely prayer Olivia! (</a:t>
            </a:r>
            <a:r>
              <a:rPr lang="en-GB" dirty="0" err="1">
                <a:solidFill>
                  <a:schemeClr val="tx2"/>
                </a:solidFill>
                <a:latin typeface="SassoonPrimary" panose="020B0500000000000000" pitchFamily="34" charset="0"/>
              </a:rPr>
              <a:t>Syc</a:t>
            </a:r>
            <a:r>
              <a:rPr lang="en-GB" dirty="0">
                <a:solidFill>
                  <a:schemeClr val="tx2"/>
                </a:solidFill>
                <a:latin typeface="SassoonPrimary" panose="020B0500000000000000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439</TotalTime>
  <Words>387</Words>
  <Application>Microsoft Office PowerPoint</Application>
  <PresentationFormat>Widescreen</PresentationFormat>
  <Paragraphs>48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Euphemia</vt:lpstr>
      <vt:lpstr>SassoonInfant</vt:lpstr>
      <vt:lpstr>SassoonPrimary</vt:lpstr>
      <vt:lpstr>Wingdings</vt:lpstr>
      <vt:lpstr>Children Playing 16x9</vt:lpstr>
      <vt:lpstr>Verwood First School</vt:lpstr>
      <vt:lpstr>Happy Friday everybody!</vt:lpstr>
      <vt:lpstr>Before we start, let’s take time to think…</vt:lpstr>
      <vt:lpstr>In today’s worship, Keith Jewell teaches us a Bible story all about showing resilience. </vt:lpstr>
      <vt:lpstr>PowerPoint Presentation</vt:lpstr>
      <vt:lpstr>Activities to try at home!</vt:lpstr>
      <vt:lpstr>Thought of the Day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Verwood First School</dc:title>
  <dc:creator>Elle.Harding</dc:creator>
  <cp:lastModifiedBy>E Brason</cp:lastModifiedBy>
  <cp:revision>47</cp:revision>
  <dcterms:created xsi:type="dcterms:W3CDTF">2020-05-18T12:27:28Z</dcterms:created>
  <dcterms:modified xsi:type="dcterms:W3CDTF">2020-07-08T14:54:12Z</dcterms:modified>
</cp:coreProperties>
</file>