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6858000" cy="9906000" type="A4"/>
  <p:notesSz cx="938847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9" autoAdjust="0"/>
    <p:restoredTop sz="94660"/>
  </p:normalViewPr>
  <p:slideViewPr>
    <p:cSldViewPr snapToGrid="0">
      <p:cViewPr varScale="1">
        <p:scale>
          <a:sx n="41" d="100"/>
          <a:sy n="41" d="100"/>
        </p:scale>
        <p:origin x="2112" y="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317479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0C141-0AC0-4267-BDED-8070C892309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317479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CE379-4521-4C04-8D29-9EE33B43D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87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318125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D9D82-F727-4513-B76A-3131BB6E084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63975" y="887413"/>
            <a:ext cx="1660525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8213" y="3417888"/>
            <a:ext cx="7512050" cy="27971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318125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3EF8F-0223-4D23-8F49-A6905B9B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76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8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71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48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848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46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6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89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6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3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3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40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8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5815" y="6008914"/>
            <a:ext cx="4346369" cy="1721922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+mn-lt"/>
              </a:rPr>
              <a:t>Moving to Beech Base  </a:t>
            </a:r>
            <a:endParaRPr lang="en-US" sz="5400" b="1" dirty="0">
              <a:latin typeface="+mn-lt"/>
            </a:endParaRPr>
          </a:p>
        </p:txBody>
      </p:sp>
      <p:pic>
        <p:nvPicPr>
          <p:cNvPr id="5" name="Picture 4" descr="C:\Users\Home\Desktop\2016-06-09 - 2016-06-09\002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" t="15496" r="10311" b="9686"/>
          <a:stretch/>
        </p:blipFill>
        <p:spPr bwMode="auto">
          <a:xfrm>
            <a:off x="1593533" y="1652938"/>
            <a:ext cx="3670935" cy="38925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61022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328058" y="1341913"/>
            <a:ext cx="4227616" cy="1769422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After the Summer holidays you will be in Beech base, your Sycamore base friends will be too. </a:t>
            </a:r>
            <a:endParaRPr lang="en-US" sz="2800" b="1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28058" y="6974773"/>
            <a:ext cx="4227616" cy="8847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This is the door you will come in.  </a:t>
            </a:r>
            <a:endParaRPr lang="en-US" sz="2800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07"/>
          <a:stretch/>
        </p:blipFill>
        <p:spPr>
          <a:xfrm rot="5400000">
            <a:off x="1636817" y="3517322"/>
            <a:ext cx="3610098" cy="3035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042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13164" y="6431100"/>
            <a:ext cx="4165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Mrs Palmer    and     Mrs </a:t>
            </a:r>
            <a:r>
              <a:rPr lang="en-GB" sz="2400" b="1" dirty="0" err="1"/>
              <a:t>Brason</a:t>
            </a:r>
            <a:r>
              <a:rPr lang="en-GB" sz="2400" b="1" dirty="0"/>
              <a:t>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491546" y="7086816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sp>
        <p:nvSpPr>
          <p:cNvPr id="11" name="Rectangle 10"/>
          <p:cNvSpPr/>
          <p:nvPr/>
        </p:nvSpPr>
        <p:spPr>
          <a:xfrm>
            <a:off x="1413164" y="1346909"/>
            <a:ext cx="42437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teachers in Beech base are</a:t>
            </a:r>
            <a:endParaRPr lang="en-US" sz="2200" dirty="0"/>
          </a:p>
        </p:txBody>
      </p:sp>
      <p:sp>
        <p:nvSpPr>
          <p:cNvPr id="12" name="Rectangle 11"/>
          <p:cNvSpPr/>
          <p:nvPr/>
        </p:nvSpPr>
        <p:spPr>
          <a:xfrm>
            <a:off x="2413708" y="3932428"/>
            <a:ext cx="2164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Mr Webb </a:t>
            </a:r>
            <a:endParaRPr lang="en-US" sz="2400" b="1" dirty="0"/>
          </a:p>
        </p:txBody>
      </p:sp>
      <p:pic>
        <p:nvPicPr>
          <p:cNvPr id="16" name="Picture 1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7" t="32182" r="17400" b="26330"/>
          <a:stretch/>
        </p:blipFill>
        <p:spPr bwMode="auto">
          <a:xfrm flipH="1">
            <a:off x="4070509" y="4588144"/>
            <a:ext cx="1358741" cy="18403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601" y="4588144"/>
            <a:ext cx="1163954" cy="17459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666" y="1806053"/>
            <a:ext cx="1398745" cy="209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12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8200" y="6114395"/>
            <a:ext cx="46447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                                                 </a:t>
            </a:r>
          </a:p>
          <a:p>
            <a:pPr algn="ctr"/>
            <a:r>
              <a:rPr lang="en-GB" sz="2400" b="1" dirty="0"/>
              <a:t>    Mrs </a:t>
            </a:r>
            <a:r>
              <a:rPr lang="en-GB" sz="2400" b="1" dirty="0" err="1"/>
              <a:t>Clein</a:t>
            </a:r>
            <a:r>
              <a:rPr lang="en-GB" sz="2400" b="1" dirty="0"/>
              <a:t>      and       Miss       </a:t>
            </a:r>
          </a:p>
          <a:p>
            <a:pPr algn="ctr"/>
            <a:r>
              <a:rPr lang="en-GB" sz="2400" b="1" dirty="0"/>
              <a:t>                                         Shearing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491546" y="7086816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sp>
        <p:nvSpPr>
          <p:cNvPr id="11" name="Rectangle 10"/>
          <p:cNvSpPr/>
          <p:nvPr/>
        </p:nvSpPr>
        <p:spPr>
          <a:xfrm>
            <a:off x="1413164" y="1346909"/>
            <a:ext cx="42437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Teaching Assistants  in Beech base are</a:t>
            </a:r>
            <a:endParaRPr lang="en-US" sz="2200" dirty="0"/>
          </a:p>
        </p:txBody>
      </p:sp>
      <p:sp>
        <p:nvSpPr>
          <p:cNvPr id="12" name="Rectangle 11"/>
          <p:cNvSpPr/>
          <p:nvPr/>
        </p:nvSpPr>
        <p:spPr>
          <a:xfrm>
            <a:off x="1370758" y="4242306"/>
            <a:ext cx="44585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Ms </a:t>
            </a:r>
            <a:r>
              <a:rPr lang="en-GB" sz="2400" b="1" dirty="0" err="1"/>
              <a:t>Kemish</a:t>
            </a:r>
            <a:r>
              <a:rPr lang="en-GB" sz="2400" b="1"/>
              <a:t>            </a:t>
            </a:r>
            <a:r>
              <a:rPr lang="en-GB" sz="2400" b="1" dirty="0"/>
              <a:t>Mrs </a:t>
            </a:r>
            <a:r>
              <a:rPr lang="en-GB" sz="2400" b="1" dirty="0" err="1"/>
              <a:t>Rackley</a:t>
            </a:r>
            <a:r>
              <a:rPr lang="en-GB" sz="2400" b="1" dirty="0"/>
              <a:t> </a:t>
            </a:r>
            <a:endParaRPr lang="en-US" sz="2400" b="1" dirty="0"/>
          </a:p>
        </p:txBody>
      </p:sp>
      <p:pic>
        <p:nvPicPr>
          <p:cNvPr id="13" name="Picture 1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70" t="32000" r="42784" b="27262"/>
          <a:stretch/>
        </p:blipFill>
        <p:spPr bwMode="auto">
          <a:xfrm>
            <a:off x="3967295" y="2514600"/>
            <a:ext cx="1328606" cy="165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334" y="2378756"/>
            <a:ext cx="1242366" cy="1863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334" y="4845395"/>
            <a:ext cx="1104900" cy="1657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295" y="4720149"/>
            <a:ext cx="1188397" cy="178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027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365663" y="6329546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The Beech base Classrooms look like this.</a:t>
            </a:r>
            <a:endParaRPr lang="en-US" sz="3600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903" y="1472539"/>
            <a:ext cx="2781962" cy="20864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2951" y="3983428"/>
            <a:ext cx="2527465" cy="18955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6489" y="3998272"/>
            <a:ext cx="2646218" cy="198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97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1330037" y="5712032"/>
            <a:ext cx="4227616" cy="2185058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have a peg with your name on just like in Sycamore base </a:t>
            </a:r>
            <a:endParaRPr lang="en-US" sz="3600" b="1" dirty="0">
              <a:latin typeface="+mn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05245" y="1910193"/>
            <a:ext cx="4356265" cy="326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143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392555" y="5735780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put your bag away in your group box in the classroom. </a:t>
            </a:r>
            <a:endParaRPr lang="en-US" sz="3600" b="1" dirty="0">
              <a:latin typeface="+mn-lt"/>
            </a:endParaRPr>
          </a:p>
        </p:txBody>
      </p:sp>
      <p:pic>
        <p:nvPicPr>
          <p:cNvPr id="6" name="Picture 5" descr="C:\Users\Home\Desktop\Sycamore Folder\DSC049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89" b="18878"/>
          <a:stretch/>
        </p:blipFill>
        <p:spPr bwMode="auto">
          <a:xfrm>
            <a:off x="1392555" y="1974850"/>
            <a:ext cx="4072890" cy="2978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74297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358689" y="1406672"/>
            <a:ext cx="4227616" cy="1306284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You will have lots of fun new learning  to do in Beech base.</a:t>
            </a:r>
            <a:endParaRPr lang="en-US" sz="2800" b="1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03521" y="3880364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Numeracy 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1573497" y="5346984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Literacy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3271668" y="702897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Phonics </a:t>
            </a:r>
            <a:endParaRPr lang="en-US" sz="2400" b="1" dirty="0"/>
          </a:p>
        </p:txBody>
      </p:sp>
      <p:pic>
        <p:nvPicPr>
          <p:cNvPr id="11" name="Picture 10" descr="Image result for rwi phonic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497" y="7090585"/>
            <a:ext cx="1134139" cy="8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61" y="6251105"/>
            <a:ext cx="17621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Related image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241" y="4660878"/>
            <a:ext cx="207264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Image result for numeracy clipart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260" y="3028209"/>
            <a:ext cx="1076325" cy="793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mage result for numeracy clipart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67" y="3198718"/>
            <a:ext cx="1479514" cy="12452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0954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Image result for roald dahl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811" y="4679870"/>
            <a:ext cx="832489" cy="109715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13"/>
          <p:cNvSpPr/>
          <p:nvPr/>
        </p:nvSpPr>
        <p:spPr>
          <a:xfrm>
            <a:off x="3429960" y="1851660"/>
            <a:ext cx="128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Art </a:t>
            </a:r>
            <a:endParaRPr lang="en-US" sz="2400" b="1" dirty="0"/>
          </a:p>
        </p:txBody>
      </p:sp>
      <p:pic>
        <p:nvPicPr>
          <p:cNvPr id="17" name="Picture 16" descr="Related imag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556" y="1401730"/>
            <a:ext cx="1866158" cy="1472097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Rectangle 17"/>
          <p:cNvSpPr/>
          <p:nvPr/>
        </p:nvSpPr>
        <p:spPr>
          <a:xfrm>
            <a:off x="1567542" y="3444594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Geography </a:t>
            </a:r>
            <a:endParaRPr lang="en-US" sz="2400" b="1" dirty="0"/>
          </a:p>
        </p:txBody>
      </p:sp>
      <p:sp>
        <p:nvSpPr>
          <p:cNvPr id="19" name="Rectangle 18"/>
          <p:cNvSpPr/>
          <p:nvPr/>
        </p:nvSpPr>
        <p:spPr>
          <a:xfrm>
            <a:off x="3697768" y="4818558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History </a:t>
            </a:r>
            <a:endParaRPr lang="en-US" sz="2400" b="1" dirty="0"/>
          </a:p>
        </p:txBody>
      </p:sp>
      <p:sp>
        <p:nvSpPr>
          <p:cNvPr id="20" name="Rectangle 19"/>
          <p:cNvSpPr/>
          <p:nvPr/>
        </p:nvSpPr>
        <p:spPr>
          <a:xfrm>
            <a:off x="1399556" y="593462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Science </a:t>
            </a:r>
            <a:endParaRPr lang="en-US" sz="2400" b="1" dirty="0"/>
          </a:p>
        </p:txBody>
      </p:sp>
      <p:pic>
        <p:nvPicPr>
          <p:cNvPr id="21" name="Picture 20" descr="Science Explosion by Scout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87" y="5777020"/>
            <a:ext cx="2200275" cy="1043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mage result for music clipart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556" y="6820325"/>
            <a:ext cx="2277745" cy="101663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Rectangle 22"/>
          <p:cNvSpPr/>
          <p:nvPr/>
        </p:nvSpPr>
        <p:spPr>
          <a:xfrm>
            <a:off x="3743965" y="7227497"/>
            <a:ext cx="1697990" cy="46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Music </a:t>
            </a:r>
            <a:endParaRPr lang="en-US" sz="1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24" name="Picture 23" descr="Image result for london skyline clipart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7" t="19908" r="11130" b="21705"/>
          <a:stretch/>
        </p:blipFill>
        <p:spPr bwMode="auto">
          <a:xfrm>
            <a:off x="3265714" y="2690510"/>
            <a:ext cx="2286548" cy="15081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 descr="Image result for fire of london 1666 clipart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556" y="4198678"/>
            <a:ext cx="1524635" cy="1133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1210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354613" y="6495804"/>
            <a:ext cx="4227616" cy="1436912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Beech Base children get to  be Playtime Role Models</a:t>
            </a:r>
            <a:endParaRPr lang="en-US" sz="3200" b="1" dirty="0">
              <a:latin typeface="+mn-lt"/>
            </a:endParaRPr>
          </a:p>
        </p:txBody>
      </p:sp>
      <p:pic>
        <p:nvPicPr>
          <p:cNvPr id="1026" name="Picture 2" descr="00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425" y="1721922"/>
            <a:ext cx="4187586" cy="389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9756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377538" y="5985163"/>
            <a:ext cx="4227616" cy="1911925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You and your friends will have lots of fun in Beech base.</a:t>
            </a:r>
            <a:endParaRPr lang="en-US" sz="3200" b="1" dirty="0">
              <a:latin typeface="+mn-lt"/>
            </a:endParaRPr>
          </a:p>
        </p:txBody>
      </p:sp>
      <p:pic>
        <p:nvPicPr>
          <p:cNvPr id="5" name="Picture 4" descr="Image result for school children playing red uniform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58" y="1960141"/>
            <a:ext cx="4020965" cy="37993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5967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171</Words>
  <Application>Microsoft Office PowerPoint</Application>
  <PresentationFormat>A4 Paper (210x297 mm)</PresentationFormat>
  <Paragraphs>38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Moving to Beech Base  </vt:lpstr>
      <vt:lpstr>After the Summer holidays you will be in Beech base, your Sycamore base friends will be too. </vt:lpstr>
      <vt:lpstr>PowerPoint Presentation</vt:lpstr>
      <vt:lpstr>PowerPoint Presentation</vt:lpstr>
      <vt:lpstr>The Beech base Classrooms look like this.</vt:lpstr>
      <vt:lpstr>You will have a peg with your name on just like in Sycamore base </vt:lpstr>
      <vt:lpstr>You will put your bag away in your group box in the classroom. </vt:lpstr>
      <vt:lpstr>You will have lots of fun new learning  to do in Beech base.</vt:lpstr>
      <vt:lpstr>PowerPoint Presentation</vt:lpstr>
      <vt:lpstr>Beech Base children get to  be Playtime Role Models</vt:lpstr>
      <vt:lpstr>You and your friends will have lots of fun in Beech base.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text1</dc:title>
  <dc:creator>Andy Ford-AMS</dc:creator>
  <cp:lastModifiedBy>Rachel Long</cp:lastModifiedBy>
  <cp:revision>23</cp:revision>
  <cp:lastPrinted>2018-05-28T18:14:23Z</cp:lastPrinted>
  <dcterms:created xsi:type="dcterms:W3CDTF">2018-05-28T17:19:47Z</dcterms:created>
  <dcterms:modified xsi:type="dcterms:W3CDTF">2020-07-15T10:34:28Z</dcterms:modified>
</cp:coreProperties>
</file>