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1661912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279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8222634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847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858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48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735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47540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66359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91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976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9CA2029B-0711-47B1-B8C7-461562C7C70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8AD7E9CA-3402-4278-896A-45EC0D061C5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18104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385" y="2265542"/>
            <a:ext cx="8361229" cy="2098226"/>
          </a:xfrm>
        </p:spPr>
        <p:txBody>
          <a:bodyPr/>
          <a:lstStyle/>
          <a:p>
            <a:r>
              <a:rPr lang="en-GB" dirty="0" smtClean="0"/>
              <a:t>Rebuilding friendships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3850233"/>
            <a:ext cx="9144000" cy="1655762"/>
          </a:xfrm>
        </p:spPr>
        <p:txBody>
          <a:bodyPr/>
          <a:lstStyle/>
          <a:p>
            <a:r>
              <a:rPr lang="en-GB" dirty="0" smtClean="0"/>
              <a:t>How can we make sure we are being good friends and strengthening our friendships?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540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8" y="389164"/>
            <a:ext cx="9601200" cy="1485900"/>
          </a:xfrm>
        </p:spPr>
        <p:txBody>
          <a:bodyPr>
            <a:normAutofit/>
          </a:bodyPr>
          <a:lstStyle/>
          <a:p>
            <a:r>
              <a:rPr lang="en-GB" sz="6000" dirty="0" smtClean="0"/>
              <a:t>EYFS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599" y="1428749"/>
            <a:ext cx="5617029" cy="1366701"/>
          </a:xfrm>
        </p:spPr>
        <p:txBody>
          <a:bodyPr>
            <a:normAutofit/>
          </a:bodyPr>
          <a:lstStyle/>
          <a:p>
            <a:r>
              <a:rPr lang="en-GB" sz="2400" i="1" dirty="0"/>
              <a:t>I can play with other children.</a:t>
            </a:r>
            <a:endParaRPr lang="en-GB" sz="2400" dirty="0"/>
          </a:p>
          <a:p>
            <a:r>
              <a:rPr lang="en-GB" sz="2400" i="1" dirty="0"/>
              <a:t>I know how to be friendly.</a:t>
            </a:r>
            <a:endParaRPr lang="en-GB" sz="2400" dirty="0"/>
          </a:p>
          <a:p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371600" y="2914650"/>
            <a:ext cx="4180114" cy="1097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71600" y="2692581"/>
            <a:ext cx="9823269" cy="23888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/>
              <a:t>I</a:t>
            </a:r>
            <a:r>
              <a:rPr lang="en-GB" sz="2400" dirty="0" smtClean="0"/>
              <a:t>t has </a:t>
            </a:r>
            <a:r>
              <a:rPr lang="en-GB" sz="2400" dirty="0"/>
              <a:t>been a long time since we have seen our friends and today we will be getting to know our friends again and working together. </a:t>
            </a:r>
          </a:p>
          <a:p>
            <a:endParaRPr lang="en-GB" dirty="0"/>
          </a:p>
        </p:txBody>
      </p:sp>
      <p:pic>
        <p:nvPicPr>
          <p:cNvPr id="1026" name="Picture 2" descr="Free Children Playing Clipart, Download Free Clip Art, Free Clip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3835035"/>
            <a:ext cx="7119257" cy="260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40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59" y="104503"/>
            <a:ext cx="2383008" cy="35814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446" y="104501"/>
            <a:ext cx="4330337" cy="28868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038" y="104502"/>
            <a:ext cx="4330337" cy="28868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189" y="3060613"/>
            <a:ext cx="5456594" cy="36377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740" y="3027955"/>
            <a:ext cx="2435464" cy="370304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0964" y="3811012"/>
            <a:ext cx="339634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solidFill>
                  <a:srgbClr val="FF0000"/>
                </a:solidFill>
              </a:rPr>
              <a:t>Let’s discuss…</a:t>
            </a:r>
          </a:p>
          <a:p>
            <a:r>
              <a:rPr lang="en-GB" sz="2400" b="1" dirty="0" smtClean="0"/>
              <a:t>Do </a:t>
            </a:r>
            <a:r>
              <a:rPr lang="en-GB" sz="2400" b="1" dirty="0"/>
              <a:t>you think these children are friends? </a:t>
            </a:r>
            <a:endParaRPr lang="en-GB" sz="2400" b="1" dirty="0" smtClean="0"/>
          </a:p>
          <a:p>
            <a:r>
              <a:rPr lang="en-GB" sz="2400" dirty="0" smtClean="0"/>
              <a:t>How </a:t>
            </a:r>
            <a:r>
              <a:rPr lang="en-GB" sz="2400" dirty="0"/>
              <a:t>do you know? </a:t>
            </a:r>
            <a:r>
              <a:rPr lang="en-GB" sz="2400" b="1" dirty="0"/>
              <a:t>What are they doing? </a:t>
            </a:r>
            <a:r>
              <a:rPr lang="en-GB" sz="2400" dirty="0"/>
              <a:t>What makes a good friend? </a:t>
            </a:r>
            <a:endParaRPr lang="en-GB" sz="2400" dirty="0" smtClean="0"/>
          </a:p>
          <a:p>
            <a:r>
              <a:rPr lang="en-GB" sz="2400" b="1" dirty="0" smtClean="0"/>
              <a:t>Are </a:t>
            </a:r>
            <a:r>
              <a:rPr lang="en-GB" sz="2400" b="1" dirty="0"/>
              <a:t>you a good friend? Why?</a:t>
            </a:r>
          </a:p>
        </p:txBody>
      </p:sp>
    </p:spTree>
    <p:extLst>
      <p:ext uri="{BB962C8B-B14F-4D97-AF65-F5344CB8AC3E}">
        <p14:creationId xmlns:p14="http://schemas.microsoft.com/office/powerpoint/2010/main" val="80586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8" y="502257"/>
            <a:ext cx="9601200" cy="1485900"/>
          </a:xfrm>
        </p:spPr>
        <p:txBody>
          <a:bodyPr>
            <a:normAutofit/>
          </a:bodyPr>
          <a:lstStyle/>
          <a:p>
            <a:r>
              <a:rPr lang="en-GB" sz="6000" dirty="0" smtClean="0"/>
              <a:t>KS1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598" y="3255348"/>
            <a:ext cx="6675121" cy="1850028"/>
          </a:xfrm>
        </p:spPr>
        <p:txBody>
          <a:bodyPr>
            <a:normAutofit/>
          </a:bodyPr>
          <a:lstStyle/>
          <a:p>
            <a:r>
              <a:rPr lang="en-GB" sz="2400" i="1" dirty="0"/>
              <a:t>I can identify the qualities of a good friend. </a:t>
            </a:r>
            <a:endParaRPr lang="en-GB" sz="2400" dirty="0"/>
          </a:p>
          <a:p>
            <a:r>
              <a:rPr lang="en-GB" sz="2400" i="1" dirty="0"/>
              <a:t>I can show qualities of being a good friend. 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371600" y="2914650"/>
            <a:ext cx="4180114" cy="1097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949439" y="4669300"/>
            <a:ext cx="3657602" cy="23888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 smtClean="0"/>
              <a:t>Circle time round</a:t>
            </a:r>
          </a:p>
          <a:p>
            <a:pPr marL="0" indent="0">
              <a:buNone/>
            </a:pPr>
            <a:r>
              <a:rPr lang="en-GB" dirty="0" smtClean="0"/>
              <a:t>A </a:t>
            </a:r>
            <a:r>
              <a:rPr lang="en-GB" dirty="0"/>
              <a:t>good friend is someone who ...</a:t>
            </a:r>
          </a:p>
          <a:p>
            <a:pPr marL="0" indent="0">
              <a:buNone/>
            </a:pPr>
            <a:r>
              <a:rPr lang="en-GB" dirty="0"/>
              <a:t>I want to be a better friend by </a:t>
            </a:r>
            <a:r>
              <a:rPr lang="en-GB" dirty="0" smtClean="0"/>
              <a:t>...</a:t>
            </a:r>
          </a:p>
          <a:p>
            <a:pPr marL="0" indent="0">
              <a:buNone/>
            </a:pPr>
            <a:r>
              <a:rPr lang="en-GB" dirty="0"/>
              <a:t>I am a good friend because… 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Free Children Playing Clipart, Download Free Clip Art, Free Clip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8" y="4869471"/>
            <a:ext cx="4676505" cy="170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71598" y="1560842"/>
            <a:ext cx="10215156" cy="1339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dirty="0" smtClean="0">
                <a:latin typeface="Calibri" panose="020F0502020204030204" pitchFamily="34" charset="0"/>
                <a:ea typeface="Arial" panose="020B0604020202020204" pitchFamily="34" charset="0"/>
              </a:rPr>
              <a:t>It </a:t>
            </a:r>
            <a:r>
              <a:rPr lang="en-GB" sz="2400" dirty="0">
                <a:latin typeface="Calibri" panose="020F0502020204030204" pitchFamily="34" charset="0"/>
                <a:ea typeface="Arial" panose="020B0604020202020204" pitchFamily="34" charset="0"/>
              </a:rPr>
              <a:t>has been a long time since we have seen our friends and today we will be getting to know our friends again and working together and reminding ourselves of what makes a good friend. </a:t>
            </a:r>
            <a:endParaRPr lang="en-GB" sz="24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64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Story- Leroy and Rani and the friendship tokens</a:t>
            </a:r>
            <a:r>
              <a:rPr lang="en-GB" sz="3600" dirty="0">
                <a:solidFill>
                  <a:srgbClr val="FF0000"/>
                </a:solidFill>
              </a:rPr>
              <a:t/>
            </a:r>
            <a:br>
              <a:rPr lang="en-GB" sz="3600" dirty="0">
                <a:solidFill>
                  <a:srgbClr val="FF0000"/>
                </a:solidFill>
              </a:rPr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894114"/>
            <a:ext cx="9601200" cy="35814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 smtClean="0"/>
              <a:t>What kind of friendship tokens did people give each other?</a:t>
            </a:r>
          </a:p>
          <a:p>
            <a:pPr marL="0" indent="0">
              <a:buNone/>
            </a:pPr>
            <a:r>
              <a:rPr lang="en-GB" sz="2400" dirty="0" smtClean="0"/>
              <a:t>What other kinds of friendship tokens could you give people?</a:t>
            </a:r>
          </a:p>
          <a:p>
            <a:pPr marL="0" indent="0">
              <a:buNone/>
            </a:pPr>
            <a:r>
              <a:rPr lang="en-GB" sz="2400" dirty="0" smtClean="0"/>
              <a:t>What qualities make a good friend?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utoShape 2" descr="Prim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6195" y="3810354"/>
            <a:ext cx="3319190" cy="24990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017" y="3810354"/>
            <a:ext cx="3707762" cy="249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7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154" y="489856"/>
            <a:ext cx="9601200" cy="392538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 smtClean="0"/>
              <a:t>We are going to help rebuild our friendships by reminding ourselves and each other what qualities make a good friends.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 smtClean="0">
                <a:solidFill>
                  <a:srgbClr val="FF0000"/>
                </a:solidFill>
              </a:rPr>
              <a:t>Task</a:t>
            </a:r>
            <a:r>
              <a:rPr lang="en-GB" sz="2800" dirty="0" smtClean="0"/>
              <a:t>:</a:t>
            </a:r>
          </a:p>
          <a:p>
            <a:pPr marL="0" indent="0">
              <a:buNone/>
            </a:pPr>
            <a:r>
              <a:rPr lang="en-GB" sz="2800" dirty="0" smtClean="0"/>
              <a:t>To create a WANTED poster for a good friend.</a:t>
            </a:r>
          </a:p>
          <a:p>
            <a:pPr marL="0" indent="0">
              <a:buNone/>
            </a:pPr>
            <a:r>
              <a:rPr lang="en-GB" sz="2800" dirty="0" smtClean="0"/>
              <a:t>We need to think about the qualities of a good friend. </a:t>
            </a:r>
          </a:p>
          <a:p>
            <a:pPr marL="0" indent="0">
              <a:buNone/>
            </a:pPr>
            <a:r>
              <a:rPr lang="en-GB" sz="2800" dirty="0" smtClean="0"/>
              <a:t>What would they do to show they are a good friend? </a:t>
            </a:r>
          </a:p>
          <a:p>
            <a:pPr marL="0" indent="0">
              <a:buNone/>
            </a:pPr>
            <a:r>
              <a:rPr lang="en-GB" sz="2800" dirty="0" smtClean="0"/>
              <a:t>What kind of friendship tokens would they give out?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9310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8" y="389164"/>
            <a:ext cx="9601200" cy="1485900"/>
          </a:xfrm>
        </p:spPr>
        <p:txBody>
          <a:bodyPr>
            <a:normAutofit/>
          </a:bodyPr>
          <a:lstStyle/>
          <a:p>
            <a:r>
              <a:rPr lang="en-GB" sz="6000" dirty="0" smtClean="0"/>
              <a:t>LKS2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596" y="3375733"/>
            <a:ext cx="6675121" cy="1850028"/>
          </a:xfrm>
        </p:spPr>
        <p:txBody>
          <a:bodyPr>
            <a:normAutofit/>
          </a:bodyPr>
          <a:lstStyle/>
          <a:p>
            <a:r>
              <a:rPr lang="en-GB" i="1" dirty="0" smtClean="0"/>
              <a:t>I </a:t>
            </a:r>
            <a:r>
              <a:rPr lang="en-GB" i="1" dirty="0"/>
              <a:t>can tell you what being a good friend means to me. </a:t>
            </a:r>
            <a:endParaRPr lang="en-GB" dirty="0"/>
          </a:p>
          <a:p>
            <a:r>
              <a:rPr lang="en-GB" i="1" dirty="0"/>
              <a:t>I can listen well to other people when they are talking.</a:t>
            </a:r>
            <a:endParaRPr lang="en-GB" dirty="0"/>
          </a:p>
          <a:p>
            <a:endParaRPr lang="en-GB" sz="2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371597" y="2767566"/>
            <a:ext cx="4180114" cy="1097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7188924" y="4639493"/>
            <a:ext cx="4872448" cy="23888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 smtClean="0"/>
              <a:t>Circle time round</a:t>
            </a:r>
          </a:p>
          <a:p>
            <a:r>
              <a:rPr lang="en-GB" dirty="0"/>
              <a:t>I really appreciate it when people ... </a:t>
            </a:r>
          </a:p>
          <a:p>
            <a:r>
              <a:rPr lang="en-GB" dirty="0"/>
              <a:t>A good friend is someone who ...</a:t>
            </a:r>
          </a:p>
          <a:p>
            <a:r>
              <a:rPr lang="en-GB" dirty="0"/>
              <a:t>I want to be a better friend by ... </a:t>
            </a:r>
          </a:p>
          <a:p>
            <a:endParaRPr lang="en-GB" dirty="0"/>
          </a:p>
        </p:txBody>
      </p:sp>
      <p:pic>
        <p:nvPicPr>
          <p:cNvPr id="1026" name="Picture 2" descr="Free Children Playing Clipart, Download Free Clip Art, Free Clip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8" y="4869471"/>
            <a:ext cx="4676505" cy="170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71596" y="1595647"/>
            <a:ext cx="10450289" cy="1339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dirty="0">
                <a:latin typeface="Calibri" panose="020F0502020204030204" pitchFamily="34" charset="0"/>
                <a:ea typeface="Arial" panose="020B0604020202020204" pitchFamily="34" charset="0"/>
              </a:rPr>
              <a:t>I</a:t>
            </a:r>
            <a:r>
              <a:rPr lang="en-GB" sz="2400" dirty="0" smtClean="0">
                <a:latin typeface="Calibri" panose="020F0502020204030204" pitchFamily="34" charset="0"/>
                <a:ea typeface="Arial" panose="020B0604020202020204" pitchFamily="34" charset="0"/>
              </a:rPr>
              <a:t>t </a:t>
            </a:r>
            <a:r>
              <a:rPr lang="en-GB" sz="2400" dirty="0">
                <a:latin typeface="Calibri" panose="020F0502020204030204" pitchFamily="34" charset="0"/>
                <a:ea typeface="Arial" panose="020B0604020202020204" pitchFamily="34" charset="0"/>
              </a:rPr>
              <a:t>has been a long time since we have seen our friends and today we will be working together, listening to each other and reminding ourselves of what makes a good friend. </a:t>
            </a:r>
            <a:endParaRPr lang="en-GB" sz="24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61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Story- Leroy and Rani and the friendship tokens</a:t>
            </a:r>
            <a:r>
              <a:rPr lang="en-GB" sz="3600" dirty="0">
                <a:solidFill>
                  <a:srgbClr val="FF0000"/>
                </a:solidFill>
              </a:rPr>
              <a:t/>
            </a:r>
            <a:br>
              <a:rPr lang="en-GB" sz="3600" dirty="0">
                <a:solidFill>
                  <a:srgbClr val="FF0000"/>
                </a:solidFill>
              </a:rPr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428750"/>
            <a:ext cx="9601200" cy="35814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Why do you think the old woman was so mean at first?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What </a:t>
            </a:r>
            <a:r>
              <a:rPr lang="en-GB" dirty="0"/>
              <a:t>sorts of feelings do you think Leroy might have been feeling when he was so horrible to Rani?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How </a:t>
            </a:r>
            <a:r>
              <a:rPr lang="en-GB" dirty="0"/>
              <a:t>do you think Rani was feeling when Leroy shouted at her and called her names?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What </a:t>
            </a:r>
            <a:r>
              <a:rPr lang="en-GB" dirty="0"/>
              <a:t>do you think might have happened if Rani had lost her temper and shouted back at Leroy?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What </a:t>
            </a:r>
            <a:r>
              <a:rPr lang="en-GB" dirty="0"/>
              <a:t>did Rani do that stopped the old woman from hurting her as she had hurt Leroy and all the others?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utoShape 2" descr="Prim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4996" y="4545706"/>
            <a:ext cx="2717890" cy="20462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9657" y="4545706"/>
            <a:ext cx="3036069" cy="204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76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Good friends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063932"/>
            <a:ext cx="9601200" cy="3581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What kind of friendship tokens did people in the story give each other?</a:t>
            </a:r>
          </a:p>
          <a:p>
            <a:pPr marL="0" indent="0">
              <a:buNone/>
            </a:pPr>
            <a:r>
              <a:rPr lang="en-GB" sz="2400" dirty="0" smtClean="0"/>
              <a:t>What </a:t>
            </a:r>
            <a:r>
              <a:rPr lang="en-GB" sz="2400" dirty="0"/>
              <a:t>qualities do we look for in our </a:t>
            </a:r>
            <a:r>
              <a:rPr lang="en-GB" sz="2400" dirty="0" smtClean="0"/>
              <a:t>friends?</a:t>
            </a:r>
          </a:p>
          <a:p>
            <a:pPr marL="0" indent="0">
              <a:buNone/>
            </a:pPr>
            <a:r>
              <a:rPr lang="en-GB" sz="2400" dirty="0" smtClean="0"/>
              <a:t>What do </a:t>
            </a:r>
            <a:r>
              <a:rPr lang="en-GB" sz="2400" dirty="0"/>
              <a:t>we offer </a:t>
            </a:r>
            <a:r>
              <a:rPr lang="en-GB" sz="2400" dirty="0" smtClean="0"/>
              <a:t>our </a:t>
            </a:r>
            <a:r>
              <a:rPr lang="en-GB" sz="2400" dirty="0"/>
              <a:t>friends? </a:t>
            </a:r>
            <a:endParaRPr lang="en-GB" sz="24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8364" y="127584"/>
            <a:ext cx="2548390" cy="171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14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0617" t="20268" r="20851" b="17232"/>
          <a:stretch/>
        </p:blipFill>
        <p:spPr>
          <a:xfrm>
            <a:off x="1175657" y="274320"/>
            <a:ext cx="10541726" cy="63286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75657" y="322999"/>
            <a:ext cx="1053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Activity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486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514" t="19553" r="20048" b="15803"/>
          <a:stretch/>
        </p:blipFill>
        <p:spPr>
          <a:xfrm>
            <a:off x="1136470" y="222509"/>
            <a:ext cx="10620102" cy="63861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36470" y="259318"/>
            <a:ext cx="1053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Activity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18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would happen if we all followed these five rules?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514" t="19553" r="20048" b="15803"/>
          <a:stretch/>
        </p:blipFill>
        <p:spPr>
          <a:xfrm>
            <a:off x="5449873" y="2171700"/>
            <a:ext cx="6254448" cy="3760981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71600" y="2704011"/>
            <a:ext cx="3971109" cy="34507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B</a:t>
            </a:r>
            <a:r>
              <a:rPr lang="en-GB" sz="2800" dirty="0" smtClean="0"/>
              <a:t>y </a:t>
            </a:r>
            <a:r>
              <a:rPr lang="en-GB" sz="2800" dirty="0"/>
              <a:t>following these rules the </a:t>
            </a:r>
            <a:r>
              <a:rPr lang="en-GB" sz="2800" dirty="0" smtClean="0"/>
              <a:t>we </a:t>
            </a:r>
            <a:r>
              <a:rPr lang="en-GB" sz="2800" dirty="0"/>
              <a:t>will strengthen and rebuild our friendships as a class. </a:t>
            </a:r>
          </a:p>
        </p:txBody>
      </p:sp>
    </p:spTree>
    <p:extLst>
      <p:ext uri="{BB962C8B-B14F-4D97-AF65-F5344CB8AC3E}">
        <p14:creationId xmlns:p14="http://schemas.microsoft.com/office/powerpoint/2010/main" val="1051853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8" y="389164"/>
            <a:ext cx="9601200" cy="1485900"/>
          </a:xfrm>
        </p:spPr>
        <p:txBody>
          <a:bodyPr>
            <a:normAutofit/>
          </a:bodyPr>
          <a:lstStyle/>
          <a:p>
            <a:r>
              <a:rPr lang="en-GB" sz="6000" smtClean="0"/>
              <a:t>UKS2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597" y="3316206"/>
            <a:ext cx="6675121" cy="1850028"/>
          </a:xfrm>
        </p:spPr>
        <p:txBody>
          <a:bodyPr>
            <a:normAutofit/>
          </a:bodyPr>
          <a:lstStyle/>
          <a:p>
            <a:r>
              <a:rPr lang="en-GB" i="1" dirty="0"/>
              <a:t>I can identify and explain what makes a good friend.</a:t>
            </a:r>
          </a:p>
          <a:p>
            <a:r>
              <a:rPr lang="en-GB" i="1" dirty="0"/>
              <a:t>I can identify the characteristics of friendships. </a:t>
            </a:r>
            <a:endParaRPr lang="en-GB" dirty="0"/>
          </a:p>
          <a:p>
            <a:endParaRPr lang="en-GB" sz="2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371597" y="2767566"/>
            <a:ext cx="4180114" cy="1097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596740" y="4529046"/>
            <a:ext cx="6152610" cy="23888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 smtClean="0"/>
              <a:t>Circle time round</a:t>
            </a:r>
          </a:p>
          <a:p>
            <a:r>
              <a:rPr lang="en-GB" dirty="0"/>
              <a:t>I am glad to be back at school because….</a:t>
            </a:r>
          </a:p>
          <a:p>
            <a:r>
              <a:rPr lang="en-GB" dirty="0"/>
              <a:t>I missed ……………… (about my friends)</a:t>
            </a:r>
          </a:p>
          <a:p>
            <a:r>
              <a:rPr lang="en-GB" dirty="0"/>
              <a:t>I am worried to be back at school because………</a:t>
            </a:r>
          </a:p>
          <a:p>
            <a:endParaRPr lang="en-GB" dirty="0"/>
          </a:p>
        </p:txBody>
      </p:sp>
      <p:pic>
        <p:nvPicPr>
          <p:cNvPr id="1026" name="Picture 2" descr="Free Children Playing Clipart, Download Free Clip Art, Free Clip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8" y="4869471"/>
            <a:ext cx="4676505" cy="170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71597" y="1955559"/>
            <a:ext cx="102020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  <a:ea typeface="Arial" panose="020B0604020202020204" pitchFamily="34" charset="0"/>
              </a:rPr>
              <a:t>It </a:t>
            </a:r>
            <a:r>
              <a:rPr lang="en-GB" sz="2400" dirty="0">
                <a:latin typeface="Calibri" panose="020F0502020204030204" pitchFamily="34" charset="0"/>
                <a:ea typeface="Arial" panose="020B0604020202020204" pitchFamily="34" charset="0"/>
              </a:rPr>
              <a:t>has been a long time since we have seen our friends and today we will be reminding ourselves of the characteristics of friendships and good </a:t>
            </a:r>
            <a:r>
              <a:rPr lang="en-GB" sz="2400" dirty="0" smtClean="0">
                <a:latin typeface="Calibri" panose="020F0502020204030204" pitchFamily="34" charset="0"/>
                <a:ea typeface="Arial" panose="020B0604020202020204" pitchFamily="34" charset="0"/>
              </a:rPr>
              <a:t>friends.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2584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8354" y="986245"/>
            <a:ext cx="9601200" cy="1485900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Think and discuss: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10332720" cy="3581400"/>
          </a:xfrm>
        </p:spPr>
        <p:txBody>
          <a:bodyPr/>
          <a:lstStyle/>
          <a:p>
            <a:r>
              <a:rPr lang="en-GB" sz="2400" dirty="0"/>
              <a:t>Why are friendships important?</a:t>
            </a:r>
          </a:p>
          <a:p>
            <a:r>
              <a:rPr lang="en-GB" sz="2400" dirty="0"/>
              <a:t>What different types of friendships do you have?</a:t>
            </a:r>
          </a:p>
          <a:p>
            <a:r>
              <a:rPr lang="en-GB" sz="2400" dirty="0"/>
              <a:t>What are the characteristics of a good friendship?</a:t>
            </a:r>
          </a:p>
          <a:p>
            <a:r>
              <a:rPr lang="en-GB" sz="2400" dirty="0"/>
              <a:t>What different ways do you </a:t>
            </a:r>
            <a:r>
              <a:rPr lang="en-GB" sz="2400" dirty="0" smtClean="0"/>
              <a:t>communicate or </a:t>
            </a:r>
            <a:r>
              <a:rPr lang="en-GB" sz="2400" dirty="0"/>
              <a:t>interact with your friends?</a:t>
            </a:r>
          </a:p>
          <a:p>
            <a:r>
              <a:rPr lang="en-GB" sz="2400" dirty="0"/>
              <a:t>What do you do if you have a problem </a:t>
            </a:r>
            <a:r>
              <a:rPr lang="en-GB" sz="2400" dirty="0" smtClean="0"/>
              <a:t>within </a:t>
            </a:r>
            <a:r>
              <a:rPr lang="en-GB" sz="2400" dirty="0"/>
              <a:t>a </a:t>
            </a:r>
            <a:r>
              <a:rPr lang="en-GB" sz="2400" dirty="0" smtClean="0"/>
              <a:t>friendship or </a:t>
            </a:r>
            <a:r>
              <a:rPr lang="en-GB" sz="2400" dirty="0"/>
              <a:t>friendship group?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747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Story- Leroy and Rani and the friendship tokens</a:t>
            </a:r>
            <a:r>
              <a:rPr lang="en-GB" sz="3600" dirty="0">
                <a:solidFill>
                  <a:srgbClr val="FF0000"/>
                </a:solidFill>
              </a:rPr>
              <a:t/>
            </a:r>
            <a:br>
              <a:rPr lang="en-GB" sz="3600" dirty="0">
                <a:solidFill>
                  <a:srgbClr val="FF0000"/>
                </a:solidFill>
              </a:rPr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428750"/>
            <a:ext cx="9601200" cy="35814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Why do you think the old woman was so mean at first?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What </a:t>
            </a:r>
            <a:r>
              <a:rPr lang="en-GB" dirty="0"/>
              <a:t>sorts of feelings do you think Leroy might have been feeling when he was so horrible to Rani?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How </a:t>
            </a:r>
            <a:r>
              <a:rPr lang="en-GB" dirty="0"/>
              <a:t>do you think Rani was feeling when Leroy shouted at her and called her names?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What </a:t>
            </a:r>
            <a:r>
              <a:rPr lang="en-GB" dirty="0"/>
              <a:t>do you think might have happened if Rani had lost her temper and shouted back at Leroy?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What </a:t>
            </a:r>
            <a:r>
              <a:rPr lang="en-GB" dirty="0"/>
              <a:t>did Rani do that stopped the old woman from hurting her as she had hurt Leroy and all the others?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utoShape 2" descr="Prim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4996" y="4545706"/>
            <a:ext cx="2717890" cy="20462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9657" y="4545706"/>
            <a:ext cx="3036069" cy="204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28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Activity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599" y="1920239"/>
            <a:ext cx="9836331" cy="444137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dirty="0" smtClean="0"/>
              <a:t>Create a short story </a:t>
            </a:r>
            <a:r>
              <a:rPr lang="en-GB" sz="2400" dirty="0"/>
              <a:t>or comic strip that illustrates the qualities of good friends through a fictional situation. 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Think about the qualities already identified.</a:t>
            </a:r>
          </a:p>
          <a:p>
            <a:pPr marL="0" indent="0">
              <a:buNone/>
            </a:pPr>
            <a:r>
              <a:rPr lang="en-GB" sz="2400" dirty="0" smtClean="0"/>
              <a:t>You can choose just one quality to focus on or use multiple.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Listen to a friend’s story. What qualities have they written about?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581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502920"/>
            <a:ext cx="9601200" cy="1485900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Final thinking: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988820"/>
            <a:ext cx="9601200" cy="8980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What </a:t>
            </a:r>
            <a:r>
              <a:rPr lang="en-GB" sz="2400" dirty="0"/>
              <a:t>ways will we strengthen and rebuild our friendships as a class?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2" y="3474720"/>
            <a:ext cx="3768956" cy="25080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0618" y="3474718"/>
            <a:ext cx="3768958" cy="25080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4520" y="3474719"/>
            <a:ext cx="3734841" cy="250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08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90</TotalTime>
  <Words>837</Words>
  <Application>Microsoft Office PowerPoint</Application>
  <PresentationFormat>Widescreen</PresentationFormat>
  <Paragraphs>84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Franklin Gothic Book</vt:lpstr>
      <vt:lpstr>Crop</vt:lpstr>
      <vt:lpstr>Rebuilding friendships </vt:lpstr>
      <vt:lpstr>EYFS</vt:lpstr>
      <vt:lpstr>PowerPoint Presentation</vt:lpstr>
      <vt:lpstr>KS1</vt:lpstr>
      <vt:lpstr>Story- Leroy and Rani and the friendship tokens </vt:lpstr>
      <vt:lpstr>PowerPoint Presentation</vt:lpstr>
      <vt:lpstr>LKS2</vt:lpstr>
      <vt:lpstr>Story- Leroy and Rani and the friendship tokens </vt:lpstr>
      <vt:lpstr>Good friends</vt:lpstr>
      <vt:lpstr>PowerPoint Presentation</vt:lpstr>
      <vt:lpstr>PowerPoint Presentation</vt:lpstr>
      <vt:lpstr>What would happen if we all followed these five rules?</vt:lpstr>
      <vt:lpstr>UKS2</vt:lpstr>
      <vt:lpstr>Think and discuss:</vt:lpstr>
      <vt:lpstr>Story- Leroy and Rani and the friendship tokens </vt:lpstr>
      <vt:lpstr>Activity </vt:lpstr>
      <vt:lpstr>Final thinking: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Rebuilding friendships</dc:title>
  <dc:creator>S Conway</dc:creator>
  <cp:lastModifiedBy>Elle.Harding</cp:lastModifiedBy>
  <cp:revision>10</cp:revision>
  <dcterms:created xsi:type="dcterms:W3CDTF">2020-05-05T15:32:42Z</dcterms:created>
  <dcterms:modified xsi:type="dcterms:W3CDTF">2020-06-23T06:33:08Z</dcterms:modified>
</cp:coreProperties>
</file>