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5" r:id="rId9"/>
    <p:sldId id="266" r:id="rId10"/>
    <p:sldId id="263" r:id="rId11"/>
    <p:sldId id="264" r:id="rId12"/>
    <p:sldId id="267" r:id="rId13"/>
  </p:sldIdLst>
  <p:sldSz cx="6858000" cy="9906000" type="A4"/>
  <p:notesSz cx="9388475" cy="7102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9" autoAdjust="0"/>
    <p:restoredTop sz="94660"/>
  </p:normalViewPr>
  <p:slideViewPr>
    <p:cSldViewPr snapToGrid="0">
      <p:cViewPr varScale="1">
        <p:scale>
          <a:sx n="41" d="100"/>
          <a:sy n="41" d="100"/>
        </p:scale>
        <p:origin x="2112" y="4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68899" cy="3554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317479" y="0"/>
            <a:ext cx="4068899" cy="3554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90C141-0AC0-4267-BDED-8070C892309E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746991"/>
            <a:ext cx="4068899" cy="3554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317479" y="6746991"/>
            <a:ext cx="4068899" cy="3554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CE379-4521-4C04-8D29-9EE33B43D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873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68763" cy="355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318125" y="0"/>
            <a:ext cx="4068763" cy="355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D9D82-F727-4513-B76A-3131BB6E084E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63975" y="887413"/>
            <a:ext cx="1660525" cy="239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8213" y="3417888"/>
            <a:ext cx="7512050" cy="27971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746875"/>
            <a:ext cx="4068763" cy="355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318125" y="6746875"/>
            <a:ext cx="4068763" cy="355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13EF8F-0223-4D23-8F49-A6905B9BD3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776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3EF8F-0223-4D23-8F49-A6905B9BD3A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599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888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271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486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848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546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860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389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361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237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533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440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9183D-F3FF-4BB7-B4B1-DE3407956B15}" type="datetimeFigureOut">
              <a:rPr lang="en-US" smtClean="0"/>
              <a:t>7/15/2020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18018-940A-485B-A50B-D63B61514F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986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0037" y="5605153"/>
            <a:ext cx="4227616" cy="1840675"/>
          </a:xfrm>
        </p:spPr>
        <p:txBody>
          <a:bodyPr>
            <a:normAutofit/>
          </a:bodyPr>
          <a:lstStyle/>
          <a:p>
            <a:r>
              <a:rPr lang="en-GB" sz="4800" b="1" dirty="0">
                <a:latin typeface="+mn-lt"/>
              </a:rPr>
              <a:t>Moving to Sycamore Base</a:t>
            </a:r>
            <a:endParaRPr lang="en-US" dirty="0"/>
          </a:p>
        </p:txBody>
      </p:sp>
      <p:pic>
        <p:nvPicPr>
          <p:cNvPr id="6" name="Picture 5" descr="C:\Users\Home\Desktop\Sycamore Folder\DSC04896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5" r="4934"/>
          <a:stretch/>
        </p:blipFill>
        <p:spPr bwMode="auto">
          <a:xfrm>
            <a:off x="1347153" y="1791426"/>
            <a:ext cx="4163695" cy="34493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61022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8058" y="1341913"/>
            <a:ext cx="4227616" cy="1769422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+mn-lt"/>
              </a:rPr>
              <a:t>After the Summer holidays you will be in Sycamore base, your Oak base friends will be too. </a:t>
            </a:r>
            <a:endParaRPr lang="en-US" sz="2800" b="1" dirty="0">
              <a:latin typeface="+mn-lt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328058" y="7117277"/>
            <a:ext cx="4227616" cy="88471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latin typeface="+mn-lt"/>
              </a:rPr>
              <a:t>This is the door you will come in.  </a:t>
            </a:r>
            <a:endParaRPr lang="en-US" sz="2800" b="1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8658" y="3585315"/>
            <a:ext cx="3636159" cy="272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621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413164" y="1346909"/>
            <a:ext cx="424375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b="1" dirty="0"/>
              <a:t>The teachers in Sycamore base are</a:t>
            </a:r>
            <a:endParaRPr lang="en-US" sz="2200" dirty="0"/>
          </a:p>
        </p:txBody>
      </p:sp>
      <p:sp>
        <p:nvSpPr>
          <p:cNvPr id="7" name="Rectangle 6"/>
          <p:cNvSpPr/>
          <p:nvPr/>
        </p:nvSpPr>
        <p:spPr>
          <a:xfrm>
            <a:off x="1292377" y="4017868"/>
            <a:ext cx="2164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Miss North </a:t>
            </a:r>
            <a:endParaRPr lang="en-US" sz="2400" b="1" dirty="0"/>
          </a:p>
        </p:txBody>
      </p:sp>
      <p:sp>
        <p:nvSpPr>
          <p:cNvPr id="8" name="Rectangle 7"/>
          <p:cNvSpPr/>
          <p:nvPr/>
        </p:nvSpPr>
        <p:spPr>
          <a:xfrm>
            <a:off x="3456657" y="5897251"/>
            <a:ext cx="21642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and</a:t>
            </a:r>
          </a:p>
          <a:p>
            <a:pPr algn="ctr"/>
            <a:r>
              <a:rPr lang="en-GB" sz="2400" b="1" dirty="0"/>
              <a:t> Miss Burrows </a:t>
            </a:r>
            <a:endParaRPr lang="en-US" sz="2400" b="1" dirty="0"/>
          </a:p>
        </p:txBody>
      </p:sp>
      <p:sp>
        <p:nvSpPr>
          <p:cNvPr id="9" name="Rectangle 8"/>
          <p:cNvSpPr/>
          <p:nvPr/>
        </p:nvSpPr>
        <p:spPr>
          <a:xfrm>
            <a:off x="1413164" y="7076317"/>
            <a:ext cx="40869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They will help you with your learning. </a:t>
            </a:r>
            <a:endParaRPr lang="en-US" sz="2400" b="1" dirty="0"/>
          </a:p>
        </p:txBody>
      </p:sp>
      <p:pic>
        <p:nvPicPr>
          <p:cNvPr id="10" name="Picture 9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30" t="32000" r="17401" b="26331"/>
          <a:stretch/>
        </p:blipFill>
        <p:spPr bwMode="auto">
          <a:xfrm flipH="1">
            <a:off x="1413161" y="1868532"/>
            <a:ext cx="1888178" cy="20236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700" y="3726327"/>
            <a:ext cx="1628193" cy="2170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6322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413164" y="1346909"/>
            <a:ext cx="42437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b="1" dirty="0"/>
              <a:t>The Teaching Assistants  in Sycamore base are</a:t>
            </a:r>
            <a:endParaRPr lang="en-US" sz="2200" dirty="0"/>
          </a:p>
        </p:txBody>
      </p:sp>
      <p:sp>
        <p:nvSpPr>
          <p:cNvPr id="8" name="Rectangle 7"/>
          <p:cNvSpPr/>
          <p:nvPr/>
        </p:nvSpPr>
        <p:spPr>
          <a:xfrm>
            <a:off x="800100" y="6215344"/>
            <a:ext cx="5029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                      </a:t>
            </a:r>
          </a:p>
          <a:p>
            <a:pPr algn="ctr"/>
            <a:r>
              <a:rPr lang="en-GB" sz="2400" b="1" dirty="0"/>
              <a:t> </a:t>
            </a:r>
            <a:r>
              <a:rPr lang="en-GB" sz="2000" b="1" dirty="0"/>
              <a:t>  </a:t>
            </a:r>
            <a:endParaRPr lang="en-US" sz="2000" b="1" dirty="0"/>
          </a:p>
        </p:txBody>
      </p:sp>
      <p:sp>
        <p:nvSpPr>
          <p:cNvPr id="9" name="Rectangle 8"/>
          <p:cNvSpPr/>
          <p:nvPr/>
        </p:nvSpPr>
        <p:spPr>
          <a:xfrm>
            <a:off x="1413164" y="7076317"/>
            <a:ext cx="40869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They will help you with your learning. </a:t>
            </a:r>
            <a:endParaRPr lang="en-US" sz="2400" b="1" dirty="0"/>
          </a:p>
        </p:txBody>
      </p:sp>
      <p:pic>
        <p:nvPicPr>
          <p:cNvPr id="10" name="Picture 9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73" t="31091" r="17261" b="25091"/>
          <a:stretch/>
        </p:blipFill>
        <p:spPr bwMode="auto">
          <a:xfrm flipH="1">
            <a:off x="2863721" y="4705073"/>
            <a:ext cx="1323162" cy="15102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4247" y="4587404"/>
            <a:ext cx="1123151" cy="16847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536" y="4561402"/>
            <a:ext cx="1157821" cy="17367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21" y="2131156"/>
            <a:ext cx="1185872" cy="177880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 flipV="1">
            <a:off x="2506942" y="4889081"/>
            <a:ext cx="1716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11243" y="3909963"/>
            <a:ext cx="13231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   Mrs Old</a:t>
            </a:r>
          </a:p>
          <a:p>
            <a:r>
              <a:rPr lang="en-GB" sz="2000" b="1" dirty="0"/>
              <a:t>     HLTA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13165" y="6381018"/>
            <a:ext cx="42437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      Miss               Mrs Boyle              Mrs</a:t>
            </a:r>
          </a:p>
          <a:p>
            <a:r>
              <a:rPr lang="en-GB" b="1" dirty="0"/>
              <a:t>   Shearing                                     </a:t>
            </a:r>
            <a:r>
              <a:rPr lang="en-GB" b="1" dirty="0" err="1"/>
              <a:t>Smallbones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0170689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0037" y="6270170"/>
            <a:ext cx="4227616" cy="1626919"/>
          </a:xfrm>
        </p:spPr>
        <p:txBody>
          <a:bodyPr>
            <a:noAutofit/>
          </a:bodyPr>
          <a:lstStyle/>
          <a:p>
            <a:r>
              <a:rPr lang="en-GB" sz="3600" b="1" dirty="0">
                <a:latin typeface="+mn-lt"/>
              </a:rPr>
              <a:t>The Sycamore base Classrooms look like this.</a:t>
            </a:r>
            <a:endParaRPr lang="en-US" sz="3600" b="1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757" y="3728851"/>
            <a:ext cx="2511960" cy="1883970"/>
          </a:xfrm>
          <a:prstGeom prst="rect">
            <a:avLst/>
          </a:prstGeom>
        </p:spPr>
      </p:pic>
      <p:pic>
        <p:nvPicPr>
          <p:cNvPr id="1026" name="Picture 7" descr="C:\Users\Home\Desktop\Sycamore Folder\DSC049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48" b="9865"/>
          <a:stretch>
            <a:fillRect/>
          </a:stretch>
        </p:blipFill>
        <p:spPr bwMode="auto">
          <a:xfrm>
            <a:off x="1323048" y="1380465"/>
            <a:ext cx="3078358" cy="2253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93533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0037" y="6270170"/>
            <a:ext cx="4227616" cy="1626919"/>
          </a:xfrm>
        </p:spPr>
        <p:txBody>
          <a:bodyPr>
            <a:noAutofit/>
          </a:bodyPr>
          <a:lstStyle/>
          <a:p>
            <a:r>
              <a:rPr lang="en-GB" sz="3600" b="1" dirty="0">
                <a:latin typeface="+mn-lt"/>
              </a:rPr>
              <a:t>You will have a peg with your name on just like in Oak Base </a:t>
            </a:r>
            <a:endParaRPr lang="en-US" sz="3600" b="1" dirty="0"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18653" y="2114305"/>
            <a:ext cx="4342414" cy="3256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877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92555" y="5735780"/>
            <a:ext cx="4227616" cy="1626919"/>
          </a:xfrm>
        </p:spPr>
        <p:txBody>
          <a:bodyPr>
            <a:noAutofit/>
          </a:bodyPr>
          <a:lstStyle/>
          <a:p>
            <a:r>
              <a:rPr lang="en-GB" sz="3600" b="1" dirty="0">
                <a:latin typeface="+mn-lt"/>
              </a:rPr>
              <a:t>You will put your bag away in your group box in the classroom. </a:t>
            </a:r>
            <a:endParaRPr lang="en-US" sz="3600" b="1" dirty="0">
              <a:latin typeface="+mn-lt"/>
            </a:endParaRPr>
          </a:p>
        </p:txBody>
      </p:sp>
      <p:pic>
        <p:nvPicPr>
          <p:cNvPr id="4" name="Picture 3" descr="C:\Users\Home\Desktop\Sycamore Folder\DSC0490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89" b="18878"/>
          <a:stretch/>
        </p:blipFill>
        <p:spPr bwMode="auto">
          <a:xfrm>
            <a:off x="1392555" y="1974850"/>
            <a:ext cx="4072890" cy="29781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95599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Image result for numeracy clipart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591" y="3028209"/>
            <a:ext cx="1076325" cy="79311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8689" y="1406672"/>
            <a:ext cx="4227616" cy="1306284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+mn-lt"/>
              </a:rPr>
              <a:t>You will have lots of fun new learning  to do in Sycamore base.</a:t>
            </a:r>
            <a:endParaRPr lang="en-US" sz="2800" b="1" dirty="0"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71667" y="5223031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Literacy </a:t>
            </a:r>
            <a:endParaRPr lang="en-US" sz="2400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61" y="6251105"/>
            <a:ext cx="1762125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092242" y="7028970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Phonics </a:t>
            </a:r>
            <a:endParaRPr lang="en-US" sz="2400" b="1" dirty="0"/>
          </a:p>
        </p:txBody>
      </p:sp>
      <p:pic>
        <p:nvPicPr>
          <p:cNvPr id="12" name="Picture 11" descr="Image result for numeracy clipart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67" y="3198718"/>
            <a:ext cx="1479514" cy="12452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3021630" y="3975367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Numeracy </a:t>
            </a:r>
            <a:endParaRPr lang="en-US" sz="2400" b="1" dirty="0"/>
          </a:p>
        </p:txBody>
      </p:sp>
      <p:pic>
        <p:nvPicPr>
          <p:cNvPr id="14" name="Picture 13" descr="Related image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241" y="4660878"/>
            <a:ext cx="2072640" cy="133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Image result for rwi phonics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497" y="7090585"/>
            <a:ext cx="1134139" cy="800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81119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275581" y="1822417"/>
            <a:ext cx="12811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Art </a:t>
            </a:r>
            <a:endParaRPr lang="en-US" sz="2400" b="1" dirty="0"/>
          </a:p>
        </p:txBody>
      </p:sp>
      <p:sp>
        <p:nvSpPr>
          <p:cNvPr id="7" name="Rectangle 6"/>
          <p:cNvSpPr/>
          <p:nvPr/>
        </p:nvSpPr>
        <p:spPr>
          <a:xfrm>
            <a:off x="1928193" y="3444595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Geography </a:t>
            </a:r>
            <a:endParaRPr lang="en-US" sz="2400" b="1" dirty="0"/>
          </a:p>
        </p:txBody>
      </p:sp>
      <p:sp>
        <p:nvSpPr>
          <p:cNvPr id="9" name="Rectangle 8"/>
          <p:cNvSpPr/>
          <p:nvPr/>
        </p:nvSpPr>
        <p:spPr>
          <a:xfrm>
            <a:off x="2462734" y="4818558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History </a:t>
            </a:r>
            <a:endParaRPr lang="en-US" sz="2400" b="1" dirty="0"/>
          </a:p>
        </p:txBody>
      </p:sp>
      <p:sp>
        <p:nvSpPr>
          <p:cNvPr id="11" name="Rectangle 10"/>
          <p:cNvSpPr/>
          <p:nvPr/>
        </p:nvSpPr>
        <p:spPr>
          <a:xfrm>
            <a:off x="1567542" y="5934621"/>
            <a:ext cx="1698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/>
              <a:t>Science </a:t>
            </a:r>
            <a:endParaRPr lang="en-US" sz="2400" b="1" dirty="0"/>
          </a:p>
        </p:txBody>
      </p:sp>
      <p:sp>
        <p:nvSpPr>
          <p:cNvPr id="8" name="Rectangle 7"/>
          <p:cNvSpPr/>
          <p:nvPr/>
        </p:nvSpPr>
        <p:spPr>
          <a:xfrm>
            <a:off x="3743965" y="7459272"/>
            <a:ext cx="1697990" cy="463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b="1" kern="1200" dirty="0">
                <a:solidFill>
                  <a:srgbClr val="000000"/>
                </a:solidFill>
                <a:effectLst/>
                <a:latin typeface="Calibri"/>
                <a:ea typeface="Times New Roman"/>
                <a:cs typeface="Times New Roman"/>
              </a:rPr>
              <a:t>Music </a:t>
            </a:r>
            <a:endParaRPr lang="en-US" sz="12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10" name="Picture 9" descr="Image result for queen victoria clipart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636" y="4063557"/>
            <a:ext cx="1057275" cy="148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Image result for great britain clipart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337" y="3114088"/>
            <a:ext cx="1618618" cy="14942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Science Explosion by Scout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988" y="5490215"/>
            <a:ext cx="2200275" cy="1043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Image result for music clipart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406" y="6950954"/>
            <a:ext cx="2277745" cy="1016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Related image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556" y="1496733"/>
            <a:ext cx="1866158" cy="14720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72180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3179" y="6495803"/>
            <a:ext cx="4227616" cy="1401286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+mn-lt"/>
              </a:rPr>
              <a:t>You will get to do P.E. twice a week, sometimes outside  and sometimes inside.</a:t>
            </a:r>
            <a:endParaRPr lang="en-US" sz="2800" b="1" dirty="0">
              <a:latin typeface="+mn-lt"/>
            </a:endParaRPr>
          </a:p>
        </p:txBody>
      </p:sp>
      <p:pic>
        <p:nvPicPr>
          <p:cNvPr id="5" name="Picture 4" descr="C:\Users\Home\Desktop\IMG_158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54211" y="1856735"/>
            <a:ext cx="3241918" cy="2497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C:\Users\Home\Desktop\DSC06266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0867" y="3645725"/>
            <a:ext cx="3365975" cy="27907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96857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07111" y="5973288"/>
            <a:ext cx="4227616" cy="1911925"/>
          </a:xfrm>
        </p:spPr>
        <p:txBody>
          <a:bodyPr>
            <a:noAutofit/>
          </a:bodyPr>
          <a:lstStyle/>
          <a:p>
            <a:r>
              <a:rPr lang="en-GB" sz="3200" b="1" dirty="0">
                <a:latin typeface="+mn-lt"/>
              </a:rPr>
              <a:t>Sycamore Base children get to use the ICT Suite for learning every week.</a:t>
            </a:r>
            <a:endParaRPr lang="en-US" sz="3200" b="1" dirty="0"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129" y="1472539"/>
            <a:ext cx="3952832" cy="2964624"/>
          </a:xfrm>
          <a:prstGeom prst="rect">
            <a:avLst/>
          </a:prstGeom>
        </p:spPr>
      </p:pic>
      <p:pic>
        <p:nvPicPr>
          <p:cNvPr id="5" name="Picture 4" descr="Image result for bee bots uk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2076" y="4546502"/>
            <a:ext cx="1325450" cy="1293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Image result for scratch programmin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779" y="4565012"/>
            <a:ext cx="1334135" cy="12560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7005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5663" y="5688280"/>
            <a:ext cx="4227616" cy="1911925"/>
          </a:xfrm>
        </p:spPr>
        <p:txBody>
          <a:bodyPr>
            <a:noAutofit/>
          </a:bodyPr>
          <a:lstStyle/>
          <a:p>
            <a:r>
              <a:rPr lang="en-GB" sz="3200" b="1" dirty="0">
                <a:latin typeface="+mn-lt"/>
              </a:rPr>
              <a:t>You and your friends will have lots of fun in Sycamore base.</a:t>
            </a:r>
            <a:endParaRPr lang="en-US" sz="3200" b="1" dirty="0">
              <a:latin typeface="+mn-lt"/>
            </a:endParaRPr>
          </a:p>
        </p:txBody>
      </p:sp>
      <p:pic>
        <p:nvPicPr>
          <p:cNvPr id="4" name="Picture 3" descr="Image result for school children playing red uniform clipart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058" y="1805762"/>
            <a:ext cx="4020965" cy="37993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36402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</TotalTime>
  <Words>199</Words>
  <Application>Microsoft Office PowerPoint</Application>
  <PresentationFormat>A4 Paper (210x297 mm)</PresentationFormat>
  <Paragraphs>44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Office Theme</vt:lpstr>
      <vt:lpstr>Moving to Sycamore Base</vt:lpstr>
      <vt:lpstr>After the Summer holidays you will be in Sycamore base, your Oak base friends will be too. </vt:lpstr>
      <vt:lpstr>PowerPoint Presentation</vt:lpstr>
      <vt:lpstr>PowerPoint Presentation</vt:lpstr>
      <vt:lpstr>The Sycamore base Classrooms look like this.</vt:lpstr>
      <vt:lpstr>You will have a peg with your name on just like in Oak Base </vt:lpstr>
      <vt:lpstr>You will put your bag away in your group box in the classroom. </vt:lpstr>
      <vt:lpstr>You will have lots of fun new learning  to do in Sycamore base.</vt:lpstr>
      <vt:lpstr>PowerPoint Presentation</vt:lpstr>
      <vt:lpstr>You will get to do P.E. twice a week, sometimes outside  and sometimes inside.</vt:lpstr>
      <vt:lpstr>Sycamore Base children get to use the ICT Suite for learning every week.</vt:lpstr>
      <vt:lpstr>You and your friends will have lots of fun in Sycamore base.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text1</dc:title>
  <dc:creator>Andy Ford-AMS</dc:creator>
  <cp:lastModifiedBy>Rachel Long</cp:lastModifiedBy>
  <cp:revision>33</cp:revision>
  <cp:lastPrinted>2018-05-28T18:14:23Z</cp:lastPrinted>
  <dcterms:created xsi:type="dcterms:W3CDTF">2018-05-28T17:19:47Z</dcterms:created>
  <dcterms:modified xsi:type="dcterms:W3CDTF">2020-07-15T10:35:24Z</dcterms:modified>
</cp:coreProperties>
</file>