
<file path=[Content_Types].xml><?xml version="1.0" encoding="utf-8"?>
<Types xmlns="http://schemas.openxmlformats.org/package/2006/content-types">
  <Default Extension="png" ContentType="image/png"/>
  <Default Extension="jpeg" ContentType="image/jpeg"/>
  <Default Extension="mov" ContentType="video/quicktime"/>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1"/>
  </p:notesMasterIdLst>
  <p:handoutMasterIdLst>
    <p:handoutMasterId r:id="rId12"/>
  </p:handoutMasterIdLst>
  <p:sldIdLst>
    <p:sldId id="256" r:id="rId2"/>
    <p:sldId id="271" r:id="rId3"/>
    <p:sldId id="268" r:id="rId4"/>
    <p:sldId id="263" r:id="rId5"/>
    <p:sldId id="272" r:id="rId6"/>
    <p:sldId id="273" r:id="rId7"/>
    <p:sldId id="260" r:id="rId8"/>
    <p:sldId id="261" r:id="rId9"/>
    <p:sldId id="266"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B3C1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B301B821-A1FF-4177-AEE7-76D212191A09}">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882" autoAdjust="0"/>
    <p:restoredTop sz="94660"/>
  </p:normalViewPr>
  <p:slideViewPr>
    <p:cSldViewPr snapToGrid="0">
      <p:cViewPr varScale="1">
        <p:scale>
          <a:sx n="115" d="100"/>
          <a:sy n="115" d="100"/>
        </p:scale>
        <p:origin x="378" y="108"/>
      </p:cViewPr>
      <p:guideLst/>
    </p:cSldViewPr>
  </p:slideViewPr>
  <p:notesTextViewPr>
    <p:cViewPr>
      <p:scale>
        <a:sx n="1" d="1"/>
        <a:sy n="1" d="1"/>
      </p:scale>
      <p:origin x="0" y="0"/>
    </p:cViewPr>
  </p:notesTextViewPr>
  <p:notesViewPr>
    <p:cSldViewPr snapToGrid="0">
      <p:cViewPr varScale="1">
        <p:scale>
          <a:sx n="65" d="100"/>
          <a:sy n="65" d="100"/>
        </p:scale>
        <p:origin x="2784" y="4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8EB33BB8-6C7A-4BE0-9B55-9EAC48D52EC6}" type="datetimeFigureOut">
              <a:rPr lang="en-US"/>
              <a:t>7/3/2020</a:t>
            </a:fld>
            <a:endParaRPr/>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73F7AA83-DE31-4E93-AB07-EF7FB05F6670}" type="slidenum">
              <a:rPr/>
              <a:t>‹#›</a:t>
            </a:fld>
            <a:endParaRPr/>
          </a:p>
        </p:txBody>
      </p:sp>
    </p:spTree>
    <p:extLst>
      <p:ext uri="{BB962C8B-B14F-4D97-AF65-F5344CB8AC3E}">
        <p14:creationId xmlns:p14="http://schemas.microsoft.com/office/powerpoint/2010/main" val="322129038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611EF64-F73B-4314-BB6F-BC0937BBDF19}" type="datetimeFigureOut">
              <a:rPr lang="en-US"/>
              <a:t>7/3/2020</a:t>
            </a:fld>
            <a:endParaRPr/>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a:t>Click to edit Master text styles</a:t>
            </a:r>
          </a:p>
          <a:p>
            <a:pPr lvl="1"/>
            <a:r>
              <a:rPr/>
              <a:t>Second level</a:t>
            </a:r>
          </a:p>
          <a:p>
            <a:pPr lvl="2"/>
            <a:r>
              <a:rPr/>
              <a:t>Third level</a:t>
            </a:r>
          </a:p>
          <a:p>
            <a:pPr lvl="3"/>
            <a:r>
              <a:rPr/>
              <a:t>Fourth level</a:t>
            </a:r>
          </a:p>
          <a:p>
            <a:pPr lvl="4"/>
            <a:r>
              <a:rPr/>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35E2820-AFE1-45FA-949E-17BDB534E1DC}" type="slidenum">
              <a:rPr/>
              <a:t>‹#›</a:t>
            </a:fld>
            <a:endParaRPr/>
          </a:p>
        </p:txBody>
      </p:sp>
    </p:spTree>
    <p:extLst>
      <p:ext uri="{BB962C8B-B14F-4D97-AF65-F5344CB8AC3E}">
        <p14:creationId xmlns:p14="http://schemas.microsoft.com/office/powerpoint/2010/main" val="315799793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35E2820-AFE1-45FA-949E-17BDB534E1DC}" type="slidenum">
              <a:rPr lang="en-US" smtClean="0"/>
              <a:t>1</a:t>
            </a:fld>
            <a:endParaRPr lang="en-US"/>
          </a:p>
        </p:txBody>
      </p:sp>
    </p:spTree>
    <p:extLst>
      <p:ext uri="{BB962C8B-B14F-4D97-AF65-F5344CB8AC3E}">
        <p14:creationId xmlns:p14="http://schemas.microsoft.com/office/powerpoint/2010/main" val="30699159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77542409-6A04-4DC6-AC3A-D3758287A8F2}" type="slidenum">
              <a:rPr lang="en-US" smtClean="0"/>
              <a:t>2</a:t>
            </a:fld>
            <a:endParaRPr lang="en-US"/>
          </a:p>
        </p:txBody>
      </p:sp>
    </p:spTree>
    <p:extLst>
      <p:ext uri="{BB962C8B-B14F-4D97-AF65-F5344CB8AC3E}">
        <p14:creationId xmlns:p14="http://schemas.microsoft.com/office/powerpoint/2010/main" val="223514652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77542409-6A04-4DC6-AC3A-D3758287A8F2}" type="slidenum">
              <a:rPr lang="en-US" smtClean="0"/>
              <a:t>3</a:t>
            </a:fld>
            <a:endParaRPr lang="en-US"/>
          </a:p>
        </p:txBody>
      </p:sp>
    </p:spTree>
    <p:extLst>
      <p:ext uri="{BB962C8B-B14F-4D97-AF65-F5344CB8AC3E}">
        <p14:creationId xmlns:p14="http://schemas.microsoft.com/office/powerpoint/2010/main" val="327796174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bwMode="gray">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065213" y="304800"/>
            <a:ext cx="7091361" cy="2793906"/>
          </a:xfrm>
        </p:spPr>
        <p:txBody>
          <a:bodyPr anchor="b">
            <a:normAutofit/>
          </a:bodyPr>
          <a:lstStyle>
            <a:lvl1pPr algn="l">
              <a:lnSpc>
                <a:spcPct val="80000"/>
              </a:lnSpc>
              <a:defRPr sz="6600"/>
            </a:lvl1pPr>
          </a:lstStyle>
          <a:p>
            <a:r>
              <a:rPr lang="en-US" smtClean="0"/>
              <a:t>Click to edit Master title style</a:t>
            </a:r>
            <a:endParaRPr/>
          </a:p>
        </p:txBody>
      </p:sp>
      <p:sp>
        <p:nvSpPr>
          <p:cNvPr id="3" name="Subtitle 2"/>
          <p:cNvSpPr>
            <a:spLocks noGrp="1"/>
          </p:cNvSpPr>
          <p:nvPr>
            <p:ph type="subTitle" idx="1"/>
          </p:nvPr>
        </p:nvSpPr>
        <p:spPr>
          <a:xfrm>
            <a:off x="1065213" y="3108804"/>
            <a:ext cx="7091361" cy="838200"/>
          </a:xfrm>
        </p:spPr>
        <p:txBody>
          <a:bodyPr/>
          <a:lstStyle>
            <a:lvl1pPr marL="0" indent="0" algn="l">
              <a:spcBef>
                <a:spcPts val="0"/>
              </a:spcBef>
              <a:buNone/>
              <a:defRPr sz="2400">
                <a:solidFill>
                  <a:schemeClr val="accent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a:p>
        </p:txBody>
      </p:sp>
      <p:sp>
        <p:nvSpPr>
          <p:cNvPr id="8" name="Date Placeholder 7"/>
          <p:cNvSpPr>
            <a:spLocks noGrp="1"/>
          </p:cNvSpPr>
          <p:nvPr>
            <p:ph type="dt" sz="half" idx="10"/>
          </p:nvPr>
        </p:nvSpPr>
        <p:spPr/>
        <p:txBody>
          <a:bodyPr/>
          <a:lstStyle/>
          <a:p>
            <a:fld id="{9D3B9702-7FBF-4720-8670-571C5E7EEDDE}" type="datetime1">
              <a:rPr lang="en-US"/>
              <a:t>7/3/2020</a:t>
            </a:fld>
            <a:endParaRPr/>
          </a:p>
        </p:txBody>
      </p:sp>
      <p:sp>
        <p:nvSpPr>
          <p:cNvPr id="9" name="Footer Placeholder 8"/>
          <p:cNvSpPr>
            <a:spLocks noGrp="1"/>
          </p:cNvSpPr>
          <p:nvPr>
            <p:ph type="ftr" sz="quarter" idx="11"/>
          </p:nvPr>
        </p:nvSpPr>
        <p:spPr/>
        <p:txBody>
          <a:bodyPr/>
          <a:lstStyle/>
          <a:p>
            <a:endParaRPr/>
          </a:p>
        </p:txBody>
      </p:sp>
      <p:sp>
        <p:nvSpPr>
          <p:cNvPr id="10" name="Slide Number Placeholder 9"/>
          <p:cNvSpPr>
            <a:spLocks noGrp="1"/>
          </p:cNvSpPr>
          <p:nvPr>
            <p:ph type="sldNum" sz="quarter" idx="12"/>
          </p:nvPr>
        </p:nvSpPr>
        <p:spPr/>
        <p:txBody>
          <a:bodyPr/>
          <a:lstStyle/>
          <a:p>
            <a:fld id="{8FDBFFB2-86D9-4B8F-A59A-553A60B94BBE}" type="slidenum">
              <a:rPr/>
              <a:pPr/>
              <a:t>‹#›</a:t>
            </a:fld>
            <a:endParaRPr/>
          </a:p>
        </p:txBody>
      </p:sp>
    </p:spTree>
    <p:extLst>
      <p:ext uri="{BB962C8B-B14F-4D97-AF65-F5344CB8AC3E}">
        <p14:creationId xmlns:p14="http://schemas.microsoft.com/office/powerpoint/2010/main" val="18905470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Date Placeholder 3"/>
          <p:cNvSpPr>
            <a:spLocks noGrp="1"/>
          </p:cNvSpPr>
          <p:nvPr>
            <p:ph type="dt" sz="half" idx="10"/>
          </p:nvPr>
        </p:nvSpPr>
        <p:spPr/>
        <p:txBody>
          <a:bodyPr/>
          <a:lstStyle/>
          <a:p>
            <a:fld id="{7B3AF48E-ABA0-4B58-B562-D1D7408067C4}" type="datetime1">
              <a:rPr lang="en-US"/>
              <a:t>7/3/2020</a:t>
            </a:fld>
            <a:endParaRPr/>
          </a:p>
        </p:txBody>
      </p:sp>
      <p:sp>
        <p:nvSpPr>
          <p:cNvPr id="5" name="Footer Placeholder 4"/>
          <p:cNvSpPr>
            <a:spLocks noGrp="1"/>
          </p:cNvSpPr>
          <p:nvPr>
            <p:ph type="ftr" sz="quarter" idx="11"/>
          </p:nvPr>
        </p:nvSpPr>
        <p:spPr/>
        <p:txBody>
          <a:bodyPr/>
          <a:lstStyle/>
          <a:p>
            <a:endParaRPr/>
          </a:p>
        </p:txBody>
      </p:sp>
      <p:sp>
        <p:nvSpPr>
          <p:cNvPr id="6" name="Slide Number Placeholder 5"/>
          <p:cNvSpPr>
            <a:spLocks noGrp="1"/>
          </p:cNvSpPr>
          <p:nvPr>
            <p:ph type="sldNum" sz="quarter" idx="12"/>
          </p:nvPr>
        </p:nvSpPr>
        <p:spPr/>
        <p:txBody>
          <a:bodyPr/>
          <a:lstStyle/>
          <a:p>
            <a:fld id="{8FDBFFB2-86D9-4B8F-A59A-553A60B94BBE}" type="slidenum">
              <a:rPr/>
              <a:t>‹#›</a:t>
            </a:fld>
            <a:endParaRPr/>
          </a:p>
        </p:txBody>
      </p:sp>
    </p:spTree>
    <p:extLst>
      <p:ext uri="{BB962C8B-B14F-4D97-AF65-F5344CB8AC3E}">
        <p14:creationId xmlns:p14="http://schemas.microsoft.com/office/powerpoint/2010/main" val="25899905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bwMode="gray">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5180013" y="1600200"/>
            <a:ext cx="6400801" cy="2486025"/>
          </a:xfrm>
        </p:spPr>
        <p:txBody>
          <a:bodyPr anchor="b">
            <a:normAutofit/>
          </a:bodyPr>
          <a:lstStyle>
            <a:lvl1pPr>
              <a:defRPr sz="5200"/>
            </a:lvl1pPr>
          </a:lstStyle>
          <a:p>
            <a:r>
              <a:rPr lang="en-US" smtClean="0"/>
              <a:t>Click to edit Master title style</a:t>
            </a:r>
            <a:endParaRPr/>
          </a:p>
        </p:txBody>
      </p:sp>
      <p:sp>
        <p:nvSpPr>
          <p:cNvPr id="3" name="Text Placeholder 2"/>
          <p:cNvSpPr>
            <a:spLocks noGrp="1"/>
          </p:cNvSpPr>
          <p:nvPr>
            <p:ph type="body" idx="1"/>
          </p:nvPr>
        </p:nvSpPr>
        <p:spPr>
          <a:xfrm>
            <a:off x="5180011" y="4105029"/>
            <a:ext cx="6400801" cy="914400"/>
          </a:xfrm>
        </p:spPr>
        <p:txBody>
          <a:bodyPr>
            <a:normAutofit/>
          </a:bodyPr>
          <a:lstStyle>
            <a:lvl1pPr marL="0" indent="0">
              <a:buNone/>
              <a:defRPr sz="2000">
                <a:solidFill>
                  <a:schemeClr val="accent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2A5034C-8BD9-4B0C-893B-33834FAB227F}" type="datetime1">
              <a:rPr lang="en-US"/>
              <a:t>7/3/2020</a:t>
            </a:fld>
            <a:endParaRPr/>
          </a:p>
        </p:txBody>
      </p:sp>
      <p:sp>
        <p:nvSpPr>
          <p:cNvPr id="5" name="Footer Placeholder 4"/>
          <p:cNvSpPr>
            <a:spLocks noGrp="1"/>
          </p:cNvSpPr>
          <p:nvPr>
            <p:ph type="ftr" sz="quarter" idx="11"/>
          </p:nvPr>
        </p:nvSpPr>
        <p:spPr/>
        <p:txBody>
          <a:bodyPr/>
          <a:lstStyle/>
          <a:p>
            <a:endParaRPr/>
          </a:p>
        </p:txBody>
      </p:sp>
      <p:sp>
        <p:nvSpPr>
          <p:cNvPr id="6" name="Slide Number Placeholder 5"/>
          <p:cNvSpPr>
            <a:spLocks noGrp="1"/>
          </p:cNvSpPr>
          <p:nvPr>
            <p:ph type="sldNum" sz="quarter" idx="12"/>
          </p:nvPr>
        </p:nvSpPr>
        <p:spPr/>
        <p:txBody>
          <a:bodyPr/>
          <a:lstStyle/>
          <a:p>
            <a:fld id="{8FDBFFB2-86D9-4B8F-A59A-553A60B94BBE}" type="slidenum">
              <a:rPr/>
              <a:t>‹#›</a:t>
            </a:fld>
            <a:endParaRPr/>
          </a:p>
        </p:txBody>
      </p:sp>
    </p:spTree>
    <p:extLst>
      <p:ext uri="{BB962C8B-B14F-4D97-AF65-F5344CB8AC3E}">
        <p14:creationId xmlns:p14="http://schemas.microsoft.com/office/powerpoint/2010/main" val="21179164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Content Placeholder 2"/>
          <p:cNvSpPr>
            <a:spLocks noGrp="1"/>
          </p:cNvSpPr>
          <p:nvPr>
            <p:ph sz="half" idx="1"/>
          </p:nvPr>
        </p:nvSpPr>
        <p:spPr>
          <a:xfrm>
            <a:off x="2208213" y="1600200"/>
            <a:ext cx="4572000" cy="41148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Content Placeholder 3"/>
          <p:cNvSpPr>
            <a:spLocks noGrp="1"/>
          </p:cNvSpPr>
          <p:nvPr>
            <p:ph sz="half" idx="2"/>
          </p:nvPr>
        </p:nvSpPr>
        <p:spPr>
          <a:xfrm>
            <a:off x="7008813" y="1600200"/>
            <a:ext cx="4572000" cy="41148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5" name="Date Placeholder 4"/>
          <p:cNvSpPr>
            <a:spLocks noGrp="1"/>
          </p:cNvSpPr>
          <p:nvPr>
            <p:ph type="dt" sz="half" idx="10"/>
          </p:nvPr>
        </p:nvSpPr>
        <p:spPr/>
        <p:txBody>
          <a:bodyPr/>
          <a:lstStyle/>
          <a:p>
            <a:fld id="{7CD787AA-CBCD-47F9-A04C-7106C508CDE4}" type="datetime1">
              <a:rPr lang="en-US"/>
              <a:t>7/3/2020</a:t>
            </a:fld>
            <a:endParaRPr/>
          </a:p>
        </p:txBody>
      </p:sp>
      <p:sp>
        <p:nvSpPr>
          <p:cNvPr id="6" name="Footer Placeholder 5"/>
          <p:cNvSpPr>
            <a:spLocks noGrp="1"/>
          </p:cNvSpPr>
          <p:nvPr>
            <p:ph type="ftr" sz="quarter" idx="11"/>
          </p:nvPr>
        </p:nvSpPr>
        <p:spPr/>
        <p:txBody>
          <a:bodyPr/>
          <a:lstStyle/>
          <a:p>
            <a:endParaRPr/>
          </a:p>
        </p:txBody>
      </p:sp>
      <p:sp>
        <p:nvSpPr>
          <p:cNvPr id="7" name="Slide Number Placeholder 6"/>
          <p:cNvSpPr>
            <a:spLocks noGrp="1"/>
          </p:cNvSpPr>
          <p:nvPr>
            <p:ph type="sldNum" sz="quarter" idx="12"/>
          </p:nvPr>
        </p:nvSpPr>
        <p:spPr/>
        <p:txBody>
          <a:bodyPr/>
          <a:lstStyle/>
          <a:p>
            <a:fld id="{8FDBFFB2-86D9-4B8F-A59A-553A60B94BBE}" type="slidenum">
              <a:rPr/>
              <a:t>‹#›</a:t>
            </a:fld>
            <a:endParaRPr/>
          </a:p>
        </p:txBody>
      </p:sp>
    </p:spTree>
    <p:extLst>
      <p:ext uri="{BB962C8B-B14F-4D97-AF65-F5344CB8AC3E}">
        <p14:creationId xmlns:p14="http://schemas.microsoft.com/office/powerpoint/2010/main" val="36077512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Text Placeholder 2"/>
          <p:cNvSpPr>
            <a:spLocks noGrp="1"/>
          </p:cNvSpPr>
          <p:nvPr>
            <p:ph type="body" idx="1"/>
          </p:nvPr>
        </p:nvSpPr>
        <p:spPr>
          <a:xfrm>
            <a:off x="2208213" y="1600200"/>
            <a:ext cx="4572000" cy="823912"/>
          </a:xfrm>
        </p:spPr>
        <p:txBody>
          <a:bodyPr anchor="ctr">
            <a:noAutofit/>
          </a:bodyPr>
          <a:lstStyle>
            <a:lvl1pPr marL="0" indent="0">
              <a:spcBef>
                <a:spcPts val="0"/>
              </a:spcBef>
              <a:buNone/>
              <a:defRPr sz="2100" b="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2208213" y="2505075"/>
            <a:ext cx="4572000" cy="333756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5" name="Text Placeholder 4"/>
          <p:cNvSpPr>
            <a:spLocks noGrp="1"/>
          </p:cNvSpPr>
          <p:nvPr>
            <p:ph type="body" sz="quarter" idx="3"/>
          </p:nvPr>
        </p:nvSpPr>
        <p:spPr>
          <a:xfrm>
            <a:off x="7008813" y="1600200"/>
            <a:ext cx="4572000" cy="823912"/>
          </a:xfrm>
        </p:spPr>
        <p:txBody>
          <a:bodyPr anchor="ctr">
            <a:noAutofit/>
          </a:bodyPr>
          <a:lstStyle>
            <a:lvl1pPr marL="0" indent="0">
              <a:spcBef>
                <a:spcPts val="0"/>
              </a:spcBef>
              <a:buNone/>
              <a:defRPr sz="2100" b="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7008813" y="2505075"/>
            <a:ext cx="4572000" cy="333756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7" name="Date Placeholder 6"/>
          <p:cNvSpPr>
            <a:spLocks noGrp="1"/>
          </p:cNvSpPr>
          <p:nvPr>
            <p:ph type="dt" sz="half" idx="10"/>
          </p:nvPr>
        </p:nvSpPr>
        <p:spPr/>
        <p:txBody>
          <a:bodyPr/>
          <a:lstStyle/>
          <a:p>
            <a:fld id="{AD1CC9DD-75F5-4611-BA0B-CFB1A226639C}" type="datetime1">
              <a:rPr lang="en-US"/>
              <a:t>7/3/2020</a:t>
            </a:fld>
            <a:endParaRPr/>
          </a:p>
        </p:txBody>
      </p:sp>
      <p:sp>
        <p:nvSpPr>
          <p:cNvPr id="8" name="Footer Placeholder 7"/>
          <p:cNvSpPr>
            <a:spLocks noGrp="1"/>
          </p:cNvSpPr>
          <p:nvPr>
            <p:ph type="ftr" sz="quarter" idx="11"/>
          </p:nvPr>
        </p:nvSpPr>
        <p:spPr/>
        <p:txBody>
          <a:bodyPr/>
          <a:lstStyle/>
          <a:p>
            <a:endParaRPr/>
          </a:p>
        </p:txBody>
      </p:sp>
      <p:sp>
        <p:nvSpPr>
          <p:cNvPr id="9" name="Slide Number Placeholder 8"/>
          <p:cNvSpPr>
            <a:spLocks noGrp="1"/>
          </p:cNvSpPr>
          <p:nvPr>
            <p:ph type="sldNum" sz="quarter" idx="12"/>
          </p:nvPr>
        </p:nvSpPr>
        <p:spPr/>
        <p:txBody>
          <a:bodyPr/>
          <a:lstStyle/>
          <a:p>
            <a:fld id="{8FDBFFB2-86D9-4B8F-A59A-553A60B94BBE}" type="slidenum">
              <a:rPr/>
              <a:t>‹#›</a:t>
            </a:fld>
            <a:endParaRPr/>
          </a:p>
        </p:txBody>
      </p:sp>
    </p:spTree>
    <p:extLst>
      <p:ext uri="{BB962C8B-B14F-4D97-AF65-F5344CB8AC3E}">
        <p14:creationId xmlns:p14="http://schemas.microsoft.com/office/powerpoint/2010/main" val="38330463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Date Placeholder 2"/>
          <p:cNvSpPr>
            <a:spLocks noGrp="1"/>
          </p:cNvSpPr>
          <p:nvPr>
            <p:ph type="dt" sz="half" idx="10"/>
          </p:nvPr>
        </p:nvSpPr>
        <p:spPr/>
        <p:txBody>
          <a:bodyPr/>
          <a:lstStyle/>
          <a:p>
            <a:fld id="{5980F1F9-2D3D-4243-878F-D000C3F2A1C4}" type="datetime1">
              <a:rPr lang="en-US"/>
              <a:t>7/3/2020</a:t>
            </a:fld>
            <a:endParaRPr/>
          </a:p>
        </p:txBody>
      </p:sp>
      <p:sp>
        <p:nvSpPr>
          <p:cNvPr id="4" name="Footer Placeholder 3"/>
          <p:cNvSpPr>
            <a:spLocks noGrp="1"/>
          </p:cNvSpPr>
          <p:nvPr>
            <p:ph type="ftr" sz="quarter" idx="11"/>
          </p:nvPr>
        </p:nvSpPr>
        <p:spPr/>
        <p:txBody>
          <a:bodyPr/>
          <a:lstStyle/>
          <a:p>
            <a:endParaRPr/>
          </a:p>
        </p:txBody>
      </p:sp>
      <p:sp>
        <p:nvSpPr>
          <p:cNvPr id="5" name="Slide Number Placeholder 4"/>
          <p:cNvSpPr>
            <a:spLocks noGrp="1"/>
          </p:cNvSpPr>
          <p:nvPr>
            <p:ph type="sldNum" sz="quarter" idx="12"/>
          </p:nvPr>
        </p:nvSpPr>
        <p:spPr/>
        <p:txBody>
          <a:bodyPr/>
          <a:lstStyle/>
          <a:p>
            <a:fld id="{8FDBFFB2-86D9-4B8F-A59A-553A60B94BBE}" type="slidenum">
              <a:rPr/>
              <a:t>‹#›</a:t>
            </a:fld>
            <a:endParaRPr/>
          </a:p>
        </p:txBody>
      </p:sp>
    </p:spTree>
    <p:extLst>
      <p:ext uri="{BB962C8B-B14F-4D97-AF65-F5344CB8AC3E}">
        <p14:creationId xmlns:p14="http://schemas.microsoft.com/office/powerpoint/2010/main" val="36983093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bg bwMode="gray">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2ABCBE8-1824-4658-A8BB-BECFAEB7E35A}" type="datetime1">
              <a:rPr lang="en-US"/>
              <a:t>7/3/2020</a:t>
            </a:fld>
            <a:endParaRPr/>
          </a:p>
        </p:txBody>
      </p:sp>
      <p:sp>
        <p:nvSpPr>
          <p:cNvPr id="3" name="Footer Placeholder 2"/>
          <p:cNvSpPr>
            <a:spLocks noGrp="1"/>
          </p:cNvSpPr>
          <p:nvPr>
            <p:ph type="ftr" sz="quarter" idx="11"/>
          </p:nvPr>
        </p:nvSpPr>
        <p:spPr/>
        <p:txBody>
          <a:bodyPr/>
          <a:lstStyle/>
          <a:p>
            <a:endParaRPr/>
          </a:p>
        </p:txBody>
      </p:sp>
      <p:sp>
        <p:nvSpPr>
          <p:cNvPr id="4" name="Slide Number Placeholder 3"/>
          <p:cNvSpPr>
            <a:spLocks noGrp="1"/>
          </p:cNvSpPr>
          <p:nvPr>
            <p:ph type="sldNum" sz="quarter" idx="12"/>
          </p:nvPr>
        </p:nvSpPr>
        <p:spPr/>
        <p:txBody>
          <a:bodyPr/>
          <a:lstStyle/>
          <a:p>
            <a:fld id="{8FDBFFB2-86D9-4B8F-A59A-553A60B94BBE}" type="slidenum">
              <a:rPr/>
              <a:t>‹#›</a:t>
            </a:fld>
            <a:endParaRPr/>
          </a:p>
        </p:txBody>
      </p:sp>
    </p:spTree>
    <p:extLst>
      <p:ext uri="{BB962C8B-B14F-4D97-AF65-F5344CB8AC3E}">
        <p14:creationId xmlns:p14="http://schemas.microsoft.com/office/powerpoint/2010/main" val="22225268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bg bwMode="gray">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837612" y="2277477"/>
            <a:ext cx="2743201" cy="2322178"/>
          </a:xfrm>
        </p:spPr>
        <p:txBody>
          <a:bodyPr anchor="b">
            <a:normAutofit/>
          </a:bodyPr>
          <a:lstStyle>
            <a:lvl1pPr>
              <a:defRPr sz="2600">
                <a:solidFill>
                  <a:schemeClr val="accent2"/>
                </a:solidFill>
              </a:defRPr>
            </a:lvl1pPr>
          </a:lstStyle>
          <a:p>
            <a:r>
              <a:rPr lang="en-US" smtClean="0"/>
              <a:t>Click to edit Master title style</a:t>
            </a:r>
            <a:endParaRPr/>
          </a:p>
        </p:txBody>
      </p:sp>
      <p:sp>
        <p:nvSpPr>
          <p:cNvPr id="3" name="Content Placeholder 2"/>
          <p:cNvSpPr>
            <a:spLocks noGrp="1"/>
          </p:cNvSpPr>
          <p:nvPr>
            <p:ph idx="1"/>
          </p:nvPr>
        </p:nvSpPr>
        <p:spPr>
          <a:xfrm>
            <a:off x="1293813" y="533400"/>
            <a:ext cx="6858000" cy="4800600"/>
          </a:xfrm>
        </p:spPr>
        <p:txBody>
          <a:bodyPr>
            <a:normAutofit/>
          </a:bodyPr>
          <a:lstStyle>
            <a:lvl1pPr>
              <a:defRPr sz="2400"/>
            </a:lvl1pPr>
            <a:lvl2pPr>
              <a:defRPr sz="2000"/>
            </a:lvl2pPr>
            <a:lvl3pPr>
              <a:defRPr sz="1800"/>
            </a:lvl3pPr>
            <a:lvl4pPr>
              <a:defRPr sz="1600"/>
            </a:lvl4pPr>
            <a:lvl5pPr>
              <a:defRPr sz="1400"/>
            </a:lvl5pPr>
            <a:lvl6pPr>
              <a:defRPr sz="1400"/>
            </a:lvl6pPr>
            <a:lvl7pPr>
              <a:defRPr sz="1400"/>
            </a:lvl7pPr>
            <a:lvl8pPr>
              <a:defRPr sz="1400"/>
            </a:lvl8pPr>
            <a:lvl9pPr>
              <a:defRPr sz="14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Text Placeholder 3"/>
          <p:cNvSpPr>
            <a:spLocks noGrp="1"/>
          </p:cNvSpPr>
          <p:nvPr>
            <p:ph type="body" sz="half" idx="2"/>
          </p:nvPr>
        </p:nvSpPr>
        <p:spPr>
          <a:xfrm>
            <a:off x="8837614" y="4583187"/>
            <a:ext cx="2743200" cy="1131813"/>
          </a:xfrm>
        </p:spPr>
        <p:txBody>
          <a:bodyPr>
            <a:normAutofit/>
          </a:bodyPr>
          <a:lstStyle>
            <a:lvl1pPr marL="0" indent="0">
              <a:spcBef>
                <a:spcPts val="1000"/>
              </a:spcBef>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5085CD17-C377-4DE5-9FCA-CC7471605C58}" type="datetime1">
              <a:rPr lang="en-US"/>
              <a:t>7/3/2020</a:t>
            </a:fld>
            <a:endParaRPr/>
          </a:p>
        </p:txBody>
      </p:sp>
      <p:sp>
        <p:nvSpPr>
          <p:cNvPr id="6" name="Footer Placeholder 5"/>
          <p:cNvSpPr>
            <a:spLocks noGrp="1"/>
          </p:cNvSpPr>
          <p:nvPr>
            <p:ph type="ftr" sz="quarter" idx="11"/>
          </p:nvPr>
        </p:nvSpPr>
        <p:spPr/>
        <p:txBody>
          <a:bodyPr/>
          <a:lstStyle/>
          <a:p>
            <a:endParaRPr/>
          </a:p>
        </p:txBody>
      </p:sp>
      <p:sp>
        <p:nvSpPr>
          <p:cNvPr id="7" name="Slide Number Placeholder 6"/>
          <p:cNvSpPr>
            <a:spLocks noGrp="1"/>
          </p:cNvSpPr>
          <p:nvPr>
            <p:ph type="sldNum" sz="quarter" idx="12"/>
          </p:nvPr>
        </p:nvSpPr>
        <p:spPr/>
        <p:txBody>
          <a:bodyPr/>
          <a:lstStyle/>
          <a:p>
            <a:fld id="{8FDBFFB2-86D9-4B8F-A59A-553A60B94BBE}" type="slidenum">
              <a:rPr/>
              <a:t>‹#›</a:t>
            </a:fld>
            <a:endParaRPr/>
          </a:p>
        </p:txBody>
      </p:sp>
    </p:spTree>
    <p:extLst>
      <p:ext uri="{BB962C8B-B14F-4D97-AF65-F5344CB8AC3E}">
        <p14:creationId xmlns:p14="http://schemas.microsoft.com/office/powerpoint/2010/main" val="18977006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bg bwMode="gray">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837612" y="2277477"/>
            <a:ext cx="2743201" cy="2322178"/>
          </a:xfrm>
        </p:spPr>
        <p:txBody>
          <a:bodyPr anchor="b">
            <a:normAutofit/>
          </a:bodyPr>
          <a:lstStyle>
            <a:lvl1pPr>
              <a:defRPr sz="2600">
                <a:solidFill>
                  <a:schemeClr val="accent2"/>
                </a:solidFill>
              </a:defRPr>
            </a:lvl1pPr>
          </a:lstStyle>
          <a:p>
            <a:r>
              <a:rPr lang="en-US" smtClean="0"/>
              <a:t>Click to edit Master title style</a:t>
            </a:r>
            <a:endParaRPr/>
          </a:p>
        </p:txBody>
      </p:sp>
      <p:sp>
        <p:nvSpPr>
          <p:cNvPr id="8" name="Rounded Rectangle 7"/>
          <p:cNvSpPr/>
          <p:nvPr/>
        </p:nvSpPr>
        <p:spPr>
          <a:xfrm>
            <a:off x="1293812" y="533400"/>
            <a:ext cx="6858001" cy="4800600"/>
          </a:xfrm>
          <a:prstGeom prst="roundRect">
            <a:avLst>
              <a:gd name="adj" fmla="val 4409"/>
            </a:avLst>
          </a:prstGeom>
          <a:solidFill>
            <a:schemeClr val="bg1"/>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3" name="Picture Placeholder 2" descr="An empty placeholder to add an image. Click on the placeholder and select the image that you wish to add."/>
          <p:cNvSpPr>
            <a:spLocks noGrp="1"/>
          </p:cNvSpPr>
          <p:nvPr>
            <p:ph type="pic" idx="1"/>
          </p:nvPr>
        </p:nvSpPr>
        <p:spPr>
          <a:xfrm>
            <a:off x="1408112" y="647700"/>
            <a:ext cx="6629400" cy="4572000"/>
          </a:xfrm>
          <a:prstGeom prst="roundRect">
            <a:avLst>
              <a:gd name="adj" fmla="val 3725"/>
            </a:avLst>
          </a:prstGeom>
        </p:spPr>
        <p:txBody>
          <a:bodyPr tIns="914400">
            <a:normAutofit/>
          </a:bodyPr>
          <a:lstStyle>
            <a:lvl1pPr marL="0" indent="0" algn="ctr">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a:p>
        </p:txBody>
      </p:sp>
      <p:sp>
        <p:nvSpPr>
          <p:cNvPr id="4" name="Text Placeholder 3"/>
          <p:cNvSpPr>
            <a:spLocks noGrp="1"/>
          </p:cNvSpPr>
          <p:nvPr>
            <p:ph type="body" sz="half" idx="2"/>
          </p:nvPr>
        </p:nvSpPr>
        <p:spPr>
          <a:xfrm>
            <a:off x="8837614" y="4583187"/>
            <a:ext cx="2743200" cy="1131813"/>
          </a:xfrm>
        </p:spPr>
        <p:txBody>
          <a:bodyPr>
            <a:normAutofit/>
          </a:bodyPr>
          <a:lstStyle>
            <a:lvl1pPr marL="0" indent="0">
              <a:spcBef>
                <a:spcPts val="1000"/>
              </a:spcBef>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A9BE9F02-BE96-4BAE-86A5-1FA60D24CAE2}" type="datetime1">
              <a:rPr lang="en-US"/>
              <a:t>7/3/2020</a:t>
            </a:fld>
            <a:endParaRPr/>
          </a:p>
        </p:txBody>
      </p:sp>
      <p:sp>
        <p:nvSpPr>
          <p:cNvPr id="6" name="Footer Placeholder 5"/>
          <p:cNvSpPr>
            <a:spLocks noGrp="1"/>
          </p:cNvSpPr>
          <p:nvPr>
            <p:ph type="ftr" sz="quarter" idx="11"/>
          </p:nvPr>
        </p:nvSpPr>
        <p:spPr/>
        <p:txBody>
          <a:bodyPr/>
          <a:lstStyle/>
          <a:p>
            <a:endParaRPr/>
          </a:p>
        </p:txBody>
      </p:sp>
      <p:sp>
        <p:nvSpPr>
          <p:cNvPr id="7" name="Slide Number Placeholder 6"/>
          <p:cNvSpPr>
            <a:spLocks noGrp="1"/>
          </p:cNvSpPr>
          <p:nvPr>
            <p:ph type="sldNum" sz="quarter" idx="12"/>
          </p:nvPr>
        </p:nvSpPr>
        <p:spPr/>
        <p:txBody>
          <a:bodyPr/>
          <a:lstStyle/>
          <a:p>
            <a:fld id="{8FDBFFB2-86D9-4B8F-A59A-553A60B94BBE}" type="slidenum">
              <a:rPr/>
              <a:t>‹#›</a:t>
            </a:fld>
            <a:endParaRPr/>
          </a:p>
        </p:txBody>
      </p:sp>
    </p:spTree>
    <p:extLst>
      <p:ext uri="{BB962C8B-B14F-4D97-AF65-F5344CB8AC3E}">
        <p14:creationId xmlns:p14="http://schemas.microsoft.com/office/powerpoint/2010/main" val="6393017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Date Placeholder 3"/>
          <p:cNvSpPr>
            <a:spLocks noGrp="1"/>
          </p:cNvSpPr>
          <p:nvPr>
            <p:ph type="dt" sz="half" idx="10"/>
          </p:nvPr>
        </p:nvSpPr>
        <p:spPr/>
        <p:txBody>
          <a:bodyPr/>
          <a:lstStyle/>
          <a:p>
            <a:fld id="{27427AEA-BBBB-4C9B-AB23-214EAA8AB789}" type="datetime1">
              <a:rPr lang="en-US"/>
              <a:t>7/3/2020</a:t>
            </a:fld>
            <a:endParaRPr/>
          </a:p>
        </p:txBody>
      </p:sp>
      <p:sp>
        <p:nvSpPr>
          <p:cNvPr id="5" name="Footer Placeholder 4"/>
          <p:cNvSpPr>
            <a:spLocks noGrp="1"/>
          </p:cNvSpPr>
          <p:nvPr>
            <p:ph type="ftr" sz="quarter" idx="11"/>
          </p:nvPr>
        </p:nvSpPr>
        <p:spPr/>
        <p:txBody>
          <a:bodyPr/>
          <a:lstStyle/>
          <a:p>
            <a:endParaRPr/>
          </a:p>
        </p:txBody>
      </p:sp>
      <p:sp>
        <p:nvSpPr>
          <p:cNvPr id="6" name="Slide Number Placeholder 5"/>
          <p:cNvSpPr>
            <a:spLocks noGrp="1"/>
          </p:cNvSpPr>
          <p:nvPr>
            <p:ph type="sldNum" sz="quarter" idx="12"/>
          </p:nvPr>
        </p:nvSpPr>
        <p:spPr/>
        <p:txBody>
          <a:bodyPr/>
          <a:lstStyle/>
          <a:p>
            <a:fld id="{8FDBFFB2-86D9-4B8F-A59A-553A60B94BBE}" type="slidenum">
              <a:rPr/>
              <a:t>‹#›</a:t>
            </a:fld>
            <a:endParaRPr/>
          </a:p>
        </p:txBody>
      </p:sp>
    </p:spTree>
    <p:extLst>
      <p:ext uri="{BB962C8B-B14F-4D97-AF65-F5344CB8AC3E}">
        <p14:creationId xmlns:p14="http://schemas.microsoft.com/office/powerpoint/2010/main" val="420766641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865014" y="304801"/>
            <a:ext cx="1715800" cy="5410200"/>
          </a:xfrm>
        </p:spPr>
        <p:txBody>
          <a:bodyPr vert="eaVert"/>
          <a:lstStyle/>
          <a:p>
            <a:r>
              <a:rPr lang="en-US" smtClean="0"/>
              <a:t>Click to edit Master title style</a:t>
            </a:r>
            <a:endParaRPr/>
          </a:p>
        </p:txBody>
      </p:sp>
      <p:sp>
        <p:nvSpPr>
          <p:cNvPr id="3" name="Vertical Text Placeholder 2"/>
          <p:cNvSpPr>
            <a:spLocks noGrp="1"/>
          </p:cNvSpPr>
          <p:nvPr>
            <p:ph type="body" orient="vert" idx="1"/>
          </p:nvPr>
        </p:nvSpPr>
        <p:spPr>
          <a:xfrm>
            <a:off x="2209800" y="304801"/>
            <a:ext cx="7502814" cy="541020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Date Placeholder 3"/>
          <p:cNvSpPr>
            <a:spLocks noGrp="1"/>
          </p:cNvSpPr>
          <p:nvPr>
            <p:ph type="dt" sz="half" idx="10"/>
          </p:nvPr>
        </p:nvSpPr>
        <p:spPr/>
        <p:txBody>
          <a:bodyPr/>
          <a:lstStyle/>
          <a:p>
            <a:fld id="{2791CA30-F5CD-4CA0-B16A-349C6F830700}" type="datetime1">
              <a:rPr lang="en-US"/>
              <a:t>7/3/2020</a:t>
            </a:fld>
            <a:endParaRPr/>
          </a:p>
        </p:txBody>
      </p:sp>
      <p:sp>
        <p:nvSpPr>
          <p:cNvPr id="5" name="Footer Placeholder 4"/>
          <p:cNvSpPr>
            <a:spLocks noGrp="1"/>
          </p:cNvSpPr>
          <p:nvPr>
            <p:ph type="ftr" sz="quarter" idx="11"/>
          </p:nvPr>
        </p:nvSpPr>
        <p:spPr/>
        <p:txBody>
          <a:bodyPr/>
          <a:lstStyle/>
          <a:p>
            <a:endParaRPr/>
          </a:p>
        </p:txBody>
      </p:sp>
      <p:sp>
        <p:nvSpPr>
          <p:cNvPr id="6" name="Slide Number Placeholder 5"/>
          <p:cNvSpPr>
            <a:spLocks noGrp="1"/>
          </p:cNvSpPr>
          <p:nvPr>
            <p:ph type="sldNum" sz="quarter" idx="12"/>
          </p:nvPr>
        </p:nvSpPr>
        <p:spPr/>
        <p:txBody>
          <a:bodyPr/>
          <a:lstStyle/>
          <a:p>
            <a:fld id="{8FDBFFB2-86D9-4B8F-A59A-553A60B94BBE}" type="slidenum">
              <a:rPr/>
              <a:t>‹#›</a:t>
            </a:fld>
            <a:endParaRPr/>
          </a:p>
        </p:txBody>
      </p:sp>
    </p:spTree>
    <p:extLst>
      <p:ext uri="{BB962C8B-B14F-4D97-AF65-F5344CB8AC3E}">
        <p14:creationId xmlns:p14="http://schemas.microsoft.com/office/powerpoint/2010/main" val="1299497733"/>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gray">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208213" y="304800"/>
            <a:ext cx="9372600" cy="1200416"/>
          </a:xfrm>
          <a:prstGeom prst="rect">
            <a:avLst/>
          </a:prstGeom>
        </p:spPr>
        <p:txBody>
          <a:bodyPr vert="horz" lIns="91440" tIns="45720" rIns="91440" bIns="45720" rtlCol="0" anchor="b">
            <a:normAutofit/>
          </a:bodyPr>
          <a:lstStyle/>
          <a:p>
            <a:r>
              <a:rPr lang="en-US" smtClean="0"/>
              <a:t>Click to edit Master title style</a:t>
            </a:r>
            <a:endParaRPr dirty="0"/>
          </a:p>
        </p:txBody>
      </p:sp>
      <p:sp>
        <p:nvSpPr>
          <p:cNvPr id="3" name="Text Placeholder 2"/>
          <p:cNvSpPr>
            <a:spLocks noGrp="1"/>
          </p:cNvSpPr>
          <p:nvPr>
            <p:ph type="body" idx="1"/>
          </p:nvPr>
        </p:nvSpPr>
        <p:spPr>
          <a:xfrm>
            <a:off x="2208213" y="1600200"/>
            <a:ext cx="9372600" cy="4114800"/>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Date Placeholder 3"/>
          <p:cNvSpPr>
            <a:spLocks noGrp="1"/>
          </p:cNvSpPr>
          <p:nvPr>
            <p:ph type="dt" sz="half" idx="2"/>
          </p:nvPr>
        </p:nvSpPr>
        <p:spPr>
          <a:xfrm>
            <a:off x="253576" y="6505078"/>
            <a:ext cx="964036" cy="228600"/>
          </a:xfrm>
          <a:prstGeom prst="rect">
            <a:avLst/>
          </a:prstGeom>
        </p:spPr>
        <p:txBody>
          <a:bodyPr vert="horz" lIns="91440" tIns="45720" rIns="91440" bIns="45720" rtlCol="0" anchor="ctr"/>
          <a:lstStyle>
            <a:lvl1pPr algn="l">
              <a:defRPr sz="1100">
                <a:solidFill>
                  <a:schemeClr val="tx2"/>
                </a:solidFill>
              </a:defRPr>
            </a:lvl1pPr>
          </a:lstStyle>
          <a:p>
            <a:fld id="{9D3B9702-7FBF-4720-8670-571C5E7EEDDE}" type="datetime1">
              <a:rPr lang="en-US" smtClean="0"/>
              <a:pPr/>
              <a:t>7/3/2020</a:t>
            </a:fld>
            <a:endParaRPr lang="en-US" dirty="0"/>
          </a:p>
        </p:txBody>
      </p:sp>
      <p:sp>
        <p:nvSpPr>
          <p:cNvPr id="5" name="Footer Placeholder 4"/>
          <p:cNvSpPr>
            <a:spLocks noGrp="1"/>
          </p:cNvSpPr>
          <p:nvPr>
            <p:ph type="ftr" sz="quarter" idx="3"/>
          </p:nvPr>
        </p:nvSpPr>
        <p:spPr>
          <a:xfrm>
            <a:off x="1280159" y="6505078"/>
            <a:ext cx="6876415" cy="228600"/>
          </a:xfrm>
          <a:prstGeom prst="rect">
            <a:avLst/>
          </a:prstGeom>
        </p:spPr>
        <p:txBody>
          <a:bodyPr vert="horz" lIns="91440" tIns="45720" rIns="91440" bIns="45720" rtlCol="0" anchor="ctr"/>
          <a:lstStyle>
            <a:lvl1pPr algn="l">
              <a:defRPr sz="1100">
                <a:solidFill>
                  <a:schemeClr val="tx2"/>
                </a:solidFill>
              </a:defRPr>
            </a:lvl1pPr>
          </a:lstStyle>
          <a:p>
            <a:endParaRPr lang="en-US"/>
          </a:p>
        </p:txBody>
      </p:sp>
      <p:sp>
        <p:nvSpPr>
          <p:cNvPr id="6" name="Slide Number Placeholder 5"/>
          <p:cNvSpPr>
            <a:spLocks noGrp="1"/>
          </p:cNvSpPr>
          <p:nvPr>
            <p:ph type="sldNum" sz="quarter" idx="4"/>
          </p:nvPr>
        </p:nvSpPr>
        <p:spPr>
          <a:xfrm>
            <a:off x="11580814" y="6280298"/>
            <a:ext cx="533399" cy="349101"/>
          </a:xfrm>
          <a:prstGeom prst="rect">
            <a:avLst/>
          </a:prstGeom>
        </p:spPr>
        <p:txBody>
          <a:bodyPr vert="horz" lIns="91440" tIns="45720" rIns="91440" bIns="45720" rtlCol="0" anchor="ctr"/>
          <a:lstStyle>
            <a:lvl1pPr algn="ctr">
              <a:defRPr sz="1100" b="1">
                <a:solidFill>
                  <a:srgbClr val="AB3C19"/>
                </a:solidFill>
              </a:defRPr>
            </a:lvl1pPr>
          </a:lstStyle>
          <a:p>
            <a:fld id="{8FDBFFB2-86D9-4B8F-A59A-553A60B94BBE}" type="slidenum">
              <a:rPr lang="en-US" smtClean="0"/>
              <a:pPr/>
              <a:t>‹#›</a:t>
            </a:fld>
            <a:endParaRPr lang="en-US"/>
          </a:p>
        </p:txBody>
      </p:sp>
    </p:spTree>
    <p:extLst>
      <p:ext uri="{BB962C8B-B14F-4D97-AF65-F5344CB8AC3E}">
        <p14:creationId xmlns:p14="http://schemas.microsoft.com/office/powerpoint/2010/main" val="117025585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l" defTabSz="914400" rtl="0" eaLnBrk="1" latinLnBrk="0" hangingPunct="1">
        <a:lnSpc>
          <a:spcPct val="90000"/>
        </a:lnSpc>
        <a:spcBef>
          <a:spcPct val="0"/>
        </a:spcBef>
        <a:buNone/>
        <a:defRPr sz="3400" kern="1200">
          <a:solidFill>
            <a:schemeClr val="tx1"/>
          </a:solidFill>
          <a:latin typeface="+mj-lt"/>
          <a:ea typeface="+mj-ea"/>
          <a:cs typeface="+mj-cs"/>
        </a:defRPr>
      </a:lvl1pPr>
    </p:titleStyle>
    <p:bodyStyle>
      <a:lvl1pPr marL="274320" indent="-228600" algn="l" defTabSz="914400" rtl="0" eaLnBrk="1" latinLnBrk="0" hangingPunct="1">
        <a:lnSpc>
          <a:spcPct val="90000"/>
        </a:lnSpc>
        <a:spcBef>
          <a:spcPts val="1800"/>
        </a:spcBef>
        <a:buSzPct val="80000"/>
        <a:buFont typeface="Wingdings" panose="05000000000000000000" pitchFamily="2" charset="2"/>
        <a:buChar char="§"/>
        <a:defRPr sz="2000" kern="1200">
          <a:solidFill>
            <a:schemeClr val="tx1"/>
          </a:solidFill>
          <a:latin typeface="+mn-lt"/>
          <a:ea typeface="+mn-ea"/>
          <a:cs typeface="+mn-cs"/>
        </a:defRPr>
      </a:lvl1pPr>
      <a:lvl2pPr marL="594360" indent="-228600" algn="l" defTabSz="914400" rtl="0" eaLnBrk="1" latinLnBrk="0" hangingPunct="1">
        <a:lnSpc>
          <a:spcPct val="90000"/>
        </a:lnSpc>
        <a:spcBef>
          <a:spcPts val="1000"/>
        </a:spcBef>
        <a:buSzPct val="80000"/>
        <a:buFont typeface="Wingdings" panose="05000000000000000000" pitchFamily="2" charset="2"/>
        <a:buChar char="§"/>
        <a:defRPr sz="1800" kern="1200">
          <a:solidFill>
            <a:schemeClr val="tx1"/>
          </a:solidFill>
          <a:latin typeface="+mn-lt"/>
          <a:ea typeface="+mn-ea"/>
          <a:cs typeface="+mn-cs"/>
        </a:defRPr>
      </a:lvl2pPr>
      <a:lvl3pPr marL="914400" indent="-228600" algn="l" defTabSz="914400" rtl="0" eaLnBrk="1" latinLnBrk="0" hangingPunct="1">
        <a:lnSpc>
          <a:spcPct val="90000"/>
        </a:lnSpc>
        <a:spcBef>
          <a:spcPts val="800"/>
        </a:spcBef>
        <a:buSzPct val="80000"/>
        <a:buFont typeface="Wingdings" panose="05000000000000000000" pitchFamily="2" charset="2"/>
        <a:buChar char="§"/>
        <a:defRPr sz="1600" kern="1200">
          <a:solidFill>
            <a:schemeClr val="tx1"/>
          </a:solidFill>
          <a:latin typeface="+mn-lt"/>
          <a:ea typeface="+mn-ea"/>
          <a:cs typeface="+mn-cs"/>
        </a:defRPr>
      </a:lvl3pPr>
      <a:lvl4pPr marL="123444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4pPr>
      <a:lvl5pPr marL="155448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5pPr>
      <a:lvl6pPr marL="187452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6pPr>
      <a:lvl7pPr marL="219456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7pPr>
      <a:lvl8pPr marL="251460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8pPr>
      <a:lvl9pPr marL="283464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hyperlink" Target="https://www.biblegateway.com/passage/?search=Luke+10:30-37" TargetMode="External"/><Relationship Id="rId2" Type="http://schemas.openxmlformats.org/officeDocument/2006/relationships/hyperlink" Target="https://kidscorner.reframemedia.com/terrene/episodes/three-on-responsibility" TargetMode="External"/><Relationship Id="rId1" Type="http://schemas.openxmlformats.org/officeDocument/2006/relationships/slideLayout" Target="../slideLayouts/slideLayout3.xml"/><Relationship Id="rId6" Type="http://schemas.openxmlformats.org/officeDocument/2006/relationships/hyperlink" Target="https://www.biblegateway.com/passage/?search=Hebrews+13:5" TargetMode="External"/><Relationship Id="rId5" Type="http://schemas.openxmlformats.org/officeDocument/2006/relationships/hyperlink" Target="https://www.biblegateway.com/passage/?search=2+Timothy+2:15" TargetMode="External"/><Relationship Id="rId4" Type="http://schemas.openxmlformats.org/officeDocument/2006/relationships/hyperlink" Target="https://www.biblegateway.com/passage/?search=1+Timothy+5:8" TargetMode="External"/></Relationships>
</file>

<file path=ppt/slides/_rels/slide6.xml.rels><?xml version="1.0" encoding="UTF-8" standalone="yes"?>
<Relationships xmlns="http://schemas.openxmlformats.org/package/2006/relationships"><Relationship Id="rId2" Type="http://schemas.openxmlformats.org/officeDocument/2006/relationships/hyperlink" Target="https://www.bbc.co.uk/iplayer/episode/b00ycvc8/dipdap-21-plant" TargetMode="Externa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video" Target="../media/media1.mov"/><Relationship Id="rId1" Type="http://schemas.microsoft.com/office/2007/relationships/media" Target="../media/media1.mov"/><Relationship Id="rId4" Type="http://schemas.openxmlformats.org/officeDocument/2006/relationships/image" Target="../media/image1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65213" y="304800"/>
            <a:ext cx="8444547" cy="2793906"/>
          </a:xfrm>
        </p:spPr>
        <p:txBody>
          <a:bodyPr>
            <a:normAutofit/>
          </a:bodyPr>
          <a:lstStyle/>
          <a:p>
            <a:pPr algn="ctr"/>
            <a:r>
              <a:rPr lang="en-US" sz="7200" b="1" dirty="0" smtClean="0">
                <a:solidFill>
                  <a:schemeClr val="tx2">
                    <a:lumMod val="95000"/>
                    <a:lumOff val="5000"/>
                  </a:schemeClr>
                </a:solidFill>
                <a:latin typeface="SassoonPrimary" panose="020B0500000000000000" pitchFamily="34" charset="0"/>
              </a:rPr>
              <a:t>Verwood First School</a:t>
            </a:r>
            <a:endParaRPr lang="en-US" sz="7200" b="1" dirty="0">
              <a:solidFill>
                <a:schemeClr val="tx2">
                  <a:lumMod val="95000"/>
                  <a:lumOff val="5000"/>
                </a:schemeClr>
              </a:solidFill>
              <a:latin typeface="SassoonPrimary" panose="020B0500000000000000" pitchFamily="34" charset="0"/>
            </a:endParaRPr>
          </a:p>
        </p:txBody>
      </p:sp>
      <p:sp>
        <p:nvSpPr>
          <p:cNvPr id="3" name="Subtitle 2"/>
          <p:cNvSpPr>
            <a:spLocks noGrp="1"/>
          </p:cNvSpPr>
          <p:nvPr>
            <p:ph type="subTitle" idx="1"/>
          </p:nvPr>
        </p:nvSpPr>
        <p:spPr>
          <a:xfrm>
            <a:off x="3390402" y="3127641"/>
            <a:ext cx="7091361" cy="838200"/>
          </a:xfrm>
        </p:spPr>
        <p:txBody>
          <a:bodyPr>
            <a:noAutofit/>
          </a:bodyPr>
          <a:lstStyle/>
          <a:p>
            <a:r>
              <a:rPr lang="en-US" sz="7200" b="1" dirty="0" smtClean="0">
                <a:solidFill>
                  <a:schemeClr val="tx2">
                    <a:lumMod val="95000"/>
                    <a:lumOff val="5000"/>
                  </a:schemeClr>
                </a:solidFill>
                <a:latin typeface="SassoonPrimary" panose="020B0500000000000000" pitchFamily="34" charset="0"/>
              </a:rPr>
              <a:t>Worship</a:t>
            </a:r>
            <a:endParaRPr lang="en-US" sz="7200" b="1" dirty="0">
              <a:solidFill>
                <a:schemeClr val="tx2">
                  <a:lumMod val="95000"/>
                  <a:lumOff val="5000"/>
                </a:schemeClr>
              </a:solidFill>
              <a:latin typeface="SassoonPrimary" panose="020B0500000000000000" pitchFamily="34" charset="0"/>
            </a:endParaRPr>
          </a:p>
        </p:txBody>
      </p:sp>
      <p:sp>
        <p:nvSpPr>
          <p:cNvPr id="4" name="TextBox 3"/>
          <p:cNvSpPr txBox="1"/>
          <p:nvPr/>
        </p:nvSpPr>
        <p:spPr>
          <a:xfrm>
            <a:off x="287089" y="5826034"/>
            <a:ext cx="6531428" cy="646331"/>
          </a:xfrm>
          <a:prstGeom prst="rect">
            <a:avLst/>
          </a:prstGeom>
          <a:noFill/>
        </p:spPr>
        <p:txBody>
          <a:bodyPr wrap="square" rtlCol="0">
            <a:spAutoFit/>
          </a:bodyPr>
          <a:lstStyle/>
          <a:p>
            <a:r>
              <a:rPr lang="en-GB" sz="3600" dirty="0" smtClean="0">
                <a:solidFill>
                  <a:schemeClr val="tx2">
                    <a:lumMod val="95000"/>
                    <a:lumOff val="5000"/>
                  </a:schemeClr>
                </a:solidFill>
                <a:latin typeface="SassoonInfant" panose="00000400000000000000" pitchFamily="2" charset="0"/>
              </a:rPr>
              <a:t>Monday 6</a:t>
            </a:r>
            <a:r>
              <a:rPr lang="en-GB" sz="3600" baseline="30000" dirty="0" smtClean="0">
                <a:solidFill>
                  <a:schemeClr val="tx2">
                    <a:lumMod val="95000"/>
                    <a:lumOff val="5000"/>
                  </a:schemeClr>
                </a:solidFill>
                <a:latin typeface="SassoonInfant" panose="00000400000000000000" pitchFamily="2" charset="0"/>
              </a:rPr>
              <a:t>th</a:t>
            </a:r>
            <a:r>
              <a:rPr lang="en-GB" sz="3600" dirty="0" smtClean="0">
                <a:solidFill>
                  <a:schemeClr val="tx2">
                    <a:lumMod val="95000"/>
                    <a:lumOff val="5000"/>
                  </a:schemeClr>
                </a:solidFill>
                <a:latin typeface="SassoonInfant" panose="00000400000000000000" pitchFamily="2" charset="0"/>
              </a:rPr>
              <a:t> July 2020</a:t>
            </a:r>
            <a:endParaRPr lang="en-GB" sz="3600" dirty="0">
              <a:solidFill>
                <a:schemeClr val="tx2">
                  <a:lumMod val="95000"/>
                  <a:lumOff val="5000"/>
                </a:schemeClr>
              </a:solidFill>
              <a:latin typeface="SassoonInfant" panose="00000400000000000000" pitchFamily="2" charset="0"/>
            </a:endParaRPr>
          </a:p>
        </p:txBody>
      </p:sp>
      <p:pic>
        <p:nvPicPr>
          <p:cNvPr id="5" name="Picture 4"/>
          <p:cNvPicPr/>
          <p:nvPr/>
        </p:nvPicPr>
        <p:blipFill>
          <a:blip r:embed="rId3" cstate="print">
            <a:extLst>
              <a:ext uri="{28A0092B-C50C-407E-A947-70E740481C1C}">
                <a14:useLocalDpi xmlns:a14="http://schemas.microsoft.com/office/drawing/2010/main" val="0"/>
              </a:ext>
            </a:extLst>
          </a:blip>
          <a:stretch>
            <a:fillRect/>
          </a:stretch>
        </p:blipFill>
        <p:spPr>
          <a:xfrm>
            <a:off x="8476252" y="304800"/>
            <a:ext cx="1033508" cy="857794"/>
          </a:xfrm>
          <a:prstGeom prst="rect">
            <a:avLst/>
          </a:prstGeom>
        </p:spPr>
      </p:pic>
    </p:spTree>
    <p:extLst>
      <p:ext uri="{BB962C8B-B14F-4D97-AF65-F5344CB8AC3E}">
        <p14:creationId xmlns:p14="http://schemas.microsoft.com/office/powerpoint/2010/main" val="3578422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6168" y="278674"/>
            <a:ext cx="9372600" cy="1200416"/>
          </a:xfrm>
        </p:spPr>
        <p:txBody>
          <a:bodyPr>
            <a:normAutofit/>
          </a:bodyPr>
          <a:lstStyle/>
          <a:p>
            <a:r>
              <a:rPr lang="fr-FR" sz="4800" dirty="0" smtClean="0">
                <a:solidFill>
                  <a:schemeClr val="tx2">
                    <a:lumMod val="95000"/>
                    <a:lumOff val="5000"/>
                  </a:schemeClr>
                </a:solidFill>
                <a:latin typeface="SassoonPrimary" panose="020B0500000000000000" pitchFamily="34" charset="0"/>
              </a:rPr>
              <a:t>Happy Friday </a:t>
            </a:r>
            <a:r>
              <a:rPr lang="fr-FR" sz="4800" dirty="0">
                <a:solidFill>
                  <a:schemeClr val="tx2">
                    <a:lumMod val="95000"/>
                    <a:lumOff val="5000"/>
                  </a:schemeClr>
                </a:solidFill>
                <a:latin typeface="SassoonPrimary" panose="020B0500000000000000" pitchFamily="34" charset="0"/>
              </a:rPr>
              <a:t>e</a:t>
            </a:r>
            <a:r>
              <a:rPr lang="fr-FR" sz="4800" dirty="0" smtClean="0">
                <a:solidFill>
                  <a:schemeClr val="tx2">
                    <a:lumMod val="95000"/>
                    <a:lumOff val="5000"/>
                  </a:schemeClr>
                </a:solidFill>
                <a:latin typeface="SassoonPrimary" panose="020B0500000000000000" pitchFamily="34" charset="0"/>
              </a:rPr>
              <a:t>verybody!</a:t>
            </a:r>
            <a:endParaRPr lang="en-US" sz="4800" dirty="0">
              <a:solidFill>
                <a:schemeClr val="tx2">
                  <a:lumMod val="95000"/>
                  <a:lumOff val="5000"/>
                </a:schemeClr>
              </a:solidFill>
              <a:latin typeface="SassoonPrimary" panose="020B0500000000000000" pitchFamily="34" charset="0"/>
            </a:endParaRPr>
          </a:p>
        </p:txBody>
      </p:sp>
      <p:sp>
        <p:nvSpPr>
          <p:cNvPr id="5" name="TextBox 4"/>
          <p:cNvSpPr txBox="1"/>
          <p:nvPr/>
        </p:nvSpPr>
        <p:spPr>
          <a:xfrm>
            <a:off x="536168" y="2090057"/>
            <a:ext cx="11507786" cy="584775"/>
          </a:xfrm>
          <a:prstGeom prst="rect">
            <a:avLst/>
          </a:prstGeom>
          <a:noFill/>
        </p:spPr>
        <p:txBody>
          <a:bodyPr wrap="square" rtlCol="0">
            <a:spAutoFit/>
          </a:bodyPr>
          <a:lstStyle/>
          <a:p>
            <a:r>
              <a:rPr lang="en-GB" sz="3200" dirty="0" smtClean="0">
                <a:solidFill>
                  <a:schemeClr val="tx2">
                    <a:lumMod val="95000"/>
                    <a:lumOff val="5000"/>
                  </a:schemeClr>
                </a:solidFill>
                <a:latin typeface="SassoonPrimary" panose="020B0500000000000000" pitchFamily="34" charset="0"/>
              </a:rPr>
              <a:t>The theme for today’s worship is…</a:t>
            </a:r>
            <a:endParaRPr lang="en-GB" sz="3200" dirty="0">
              <a:solidFill>
                <a:schemeClr val="tx2">
                  <a:lumMod val="95000"/>
                  <a:lumOff val="5000"/>
                </a:schemeClr>
              </a:solidFill>
              <a:latin typeface="SassoonPrimary" panose="020B0500000000000000" pitchFamily="34" charset="0"/>
            </a:endParaRPr>
          </a:p>
        </p:txBody>
      </p:sp>
      <p:sp>
        <p:nvSpPr>
          <p:cNvPr id="6" name="Subtitle 2"/>
          <p:cNvSpPr txBox="1">
            <a:spLocks/>
          </p:cNvSpPr>
          <p:nvPr/>
        </p:nvSpPr>
        <p:spPr>
          <a:xfrm>
            <a:off x="3463428" y="3285799"/>
            <a:ext cx="7091361" cy="838200"/>
          </a:xfrm>
          <a:prstGeom prst="rect">
            <a:avLst/>
          </a:prstGeom>
        </p:spPr>
        <p:txBody>
          <a:bodyPr vert="horz" lIns="91440" tIns="45720" rIns="91440" bIns="45720" rtlCol="0">
            <a:noAutofit/>
          </a:bodyPr>
          <a:lstStyle>
            <a:lvl1pPr marL="274320" indent="-228600" algn="l" defTabSz="914400" rtl="0" eaLnBrk="1" latinLnBrk="0" hangingPunct="1">
              <a:lnSpc>
                <a:spcPct val="90000"/>
              </a:lnSpc>
              <a:spcBef>
                <a:spcPts val="1800"/>
              </a:spcBef>
              <a:buSzPct val="80000"/>
              <a:buFont typeface="Wingdings" panose="05000000000000000000" pitchFamily="2" charset="2"/>
              <a:buChar char="§"/>
              <a:defRPr sz="2000" kern="1200">
                <a:solidFill>
                  <a:schemeClr val="tx1"/>
                </a:solidFill>
                <a:latin typeface="+mn-lt"/>
                <a:ea typeface="+mn-ea"/>
                <a:cs typeface="+mn-cs"/>
              </a:defRPr>
            </a:lvl1pPr>
            <a:lvl2pPr marL="594360" indent="-228600" algn="l" defTabSz="914400" rtl="0" eaLnBrk="1" latinLnBrk="0" hangingPunct="1">
              <a:lnSpc>
                <a:spcPct val="90000"/>
              </a:lnSpc>
              <a:spcBef>
                <a:spcPts val="1000"/>
              </a:spcBef>
              <a:buSzPct val="80000"/>
              <a:buFont typeface="Wingdings" panose="05000000000000000000" pitchFamily="2" charset="2"/>
              <a:buChar char="§"/>
              <a:defRPr sz="1800" kern="1200">
                <a:solidFill>
                  <a:schemeClr val="tx1"/>
                </a:solidFill>
                <a:latin typeface="+mn-lt"/>
                <a:ea typeface="+mn-ea"/>
                <a:cs typeface="+mn-cs"/>
              </a:defRPr>
            </a:lvl2pPr>
            <a:lvl3pPr marL="914400" indent="-228600" algn="l" defTabSz="914400" rtl="0" eaLnBrk="1" latinLnBrk="0" hangingPunct="1">
              <a:lnSpc>
                <a:spcPct val="90000"/>
              </a:lnSpc>
              <a:spcBef>
                <a:spcPts val="800"/>
              </a:spcBef>
              <a:buSzPct val="80000"/>
              <a:buFont typeface="Wingdings" panose="05000000000000000000" pitchFamily="2" charset="2"/>
              <a:buChar char="§"/>
              <a:defRPr sz="1600" kern="1200">
                <a:solidFill>
                  <a:schemeClr val="tx1"/>
                </a:solidFill>
                <a:latin typeface="+mn-lt"/>
                <a:ea typeface="+mn-ea"/>
                <a:cs typeface="+mn-cs"/>
              </a:defRPr>
            </a:lvl3pPr>
            <a:lvl4pPr marL="123444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4pPr>
            <a:lvl5pPr marL="155448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5pPr>
            <a:lvl6pPr marL="187452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6pPr>
            <a:lvl7pPr marL="219456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7pPr>
            <a:lvl8pPr marL="251460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8pPr>
            <a:lvl9pPr marL="283464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9pPr>
          </a:lstStyle>
          <a:p>
            <a:pPr marL="45720" indent="0">
              <a:buNone/>
            </a:pPr>
            <a:r>
              <a:rPr lang="en-US" sz="7200" b="1" dirty="0" smtClean="0">
                <a:solidFill>
                  <a:schemeClr val="tx2">
                    <a:lumMod val="95000"/>
                    <a:lumOff val="5000"/>
                  </a:schemeClr>
                </a:solidFill>
                <a:latin typeface="SassoonPrimary" panose="020B0500000000000000" pitchFamily="34" charset="0"/>
              </a:rPr>
              <a:t>Responsibility</a:t>
            </a:r>
            <a:endParaRPr lang="en-US" sz="7200" b="1" dirty="0">
              <a:solidFill>
                <a:schemeClr val="tx2">
                  <a:lumMod val="95000"/>
                  <a:lumOff val="5000"/>
                </a:schemeClr>
              </a:solidFill>
              <a:latin typeface="SassoonPrimary" panose="020B0500000000000000" pitchFamily="34" charset="0"/>
            </a:endParaRPr>
          </a:p>
        </p:txBody>
      </p:sp>
    </p:spTree>
    <p:extLst>
      <p:ext uri="{BB962C8B-B14F-4D97-AF65-F5344CB8AC3E}">
        <p14:creationId xmlns:p14="http://schemas.microsoft.com/office/powerpoint/2010/main" val="12591358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6168" y="278674"/>
            <a:ext cx="9372600" cy="1200416"/>
          </a:xfrm>
        </p:spPr>
        <p:txBody>
          <a:bodyPr>
            <a:normAutofit/>
          </a:bodyPr>
          <a:lstStyle/>
          <a:p>
            <a:r>
              <a:rPr lang="fr-FR" sz="4000" dirty="0" err="1" smtClean="0">
                <a:solidFill>
                  <a:schemeClr val="tx2">
                    <a:lumMod val="95000"/>
                    <a:lumOff val="5000"/>
                  </a:schemeClr>
                </a:solidFill>
                <a:latin typeface="SassoonPrimary" panose="020B0500000000000000" pitchFamily="34" charset="0"/>
              </a:rPr>
              <a:t>Before</a:t>
            </a:r>
            <a:r>
              <a:rPr lang="fr-FR" sz="4000" dirty="0" smtClean="0">
                <a:solidFill>
                  <a:schemeClr val="tx2">
                    <a:lumMod val="95000"/>
                    <a:lumOff val="5000"/>
                  </a:schemeClr>
                </a:solidFill>
                <a:latin typeface="SassoonPrimary" panose="020B0500000000000000" pitchFamily="34" charset="0"/>
              </a:rPr>
              <a:t> </a:t>
            </a:r>
            <a:r>
              <a:rPr lang="fr-FR" sz="4000" dirty="0" err="1" smtClean="0">
                <a:solidFill>
                  <a:schemeClr val="tx2">
                    <a:lumMod val="95000"/>
                    <a:lumOff val="5000"/>
                  </a:schemeClr>
                </a:solidFill>
                <a:latin typeface="SassoonPrimary" panose="020B0500000000000000" pitchFamily="34" charset="0"/>
              </a:rPr>
              <a:t>we</a:t>
            </a:r>
            <a:r>
              <a:rPr lang="fr-FR" sz="4000" dirty="0" smtClean="0">
                <a:solidFill>
                  <a:schemeClr val="tx2">
                    <a:lumMod val="95000"/>
                    <a:lumOff val="5000"/>
                  </a:schemeClr>
                </a:solidFill>
                <a:latin typeface="SassoonPrimary" panose="020B0500000000000000" pitchFamily="34" charset="0"/>
              </a:rPr>
              <a:t> </a:t>
            </a:r>
            <a:r>
              <a:rPr lang="fr-FR" sz="4000" dirty="0" err="1" smtClean="0">
                <a:solidFill>
                  <a:schemeClr val="tx2">
                    <a:lumMod val="95000"/>
                    <a:lumOff val="5000"/>
                  </a:schemeClr>
                </a:solidFill>
                <a:latin typeface="SassoonPrimary" panose="020B0500000000000000" pitchFamily="34" charset="0"/>
              </a:rPr>
              <a:t>start</a:t>
            </a:r>
            <a:r>
              <a:rPr lang="fr-FR" sz="4000" dirty="0" smtClean="0">
                <a:solidFill>
                  <a:schemeClr val="tx2">
                    <a:lumMod val="95000"/>
                    <a:lumOff val="5000"/>
                  </a:schemeClr>
                </a:solidFill>
                <a:latin typeface="SassoonPrimary" panose="020B0500000000000000" pitchFamily="34" charset="0"/>
              </a:rPr>
              <a:t>, </a:t>
            </a:r>
            <a:r>
              <a:rPr lang="fr-FR" sz="4000" dirty="0" err="1" smtClean="0">
                <a:solidFill>
                  <a:schemeClr val="tx2">
                    <a:lumMod val="95000"/>
                    <a:lumOff val="5000"/>
                  </a:schemeClr>
                </a:solidFill>
                <a:latin typeface="SassoonPrimary" panose="020B0500000000000000" pitchFamily="34" charset="0"/>
              </a:rPr>
              <a:t>let’s</a:t>
            </a:r>
            <a:r>
              <a:rPr lang="fr-FR" sz="4000" dirty="0" smtClean="0">
                <a:solidFill>
                  <a:schemeClr val="tx2">
                    <a:lumMod val="95000"/>
                    <a:lumOff val="5000"/>
                  </a:schemeClr>
                </a:solidFill>
                <a:latin typeface="SassoonPrimary" panose="020B0500000000000000" pitchFamily="34" charset="0"/>
              </a:rPr>
              <a:t> </a:t>
            </a:r>
            <a:r>
              <a:rPr lang="fr-FR" sz="4000" dirty="0" err="1" smtClean="0">
                <a:solidFill>
                  <a:schemeClr val="tx2">
                    <a:lumMod val="95000"/>
                    <a:lumOff val="5000"/>
                  </a:schemeClr>
                </a:solidFill>
                <a:latin typeface="SassoonPrimary" panose="020B0500000000000000" pitchFamily="34" charset="0"/>
              </a:rPr>
              <a:t>take</a:t>
            </a:r>
            <a:r>
              <a:rPr lang="fr-FR" sz="4000" dirty="0" smtClean="0">
                <a:solidFill>
                  <a:schemeClr val="tx2">
                    <a:lumMod val="95000"/>
                    <a:lumOff val="5000"/>
                  </a:schemeClr>
                </a:solidFill>
                <a:latin typeface="SassoonPrimary" panose="020B0500000000000000" pitchFamily="34" charset="0"/>
              </a:rPr>
              <a:t> time to </a:t>
            </a:r>
            <a:r>
              <a:rPr lang="fr-FR" sz="4000" dirty="0" err="1" smtClean="0">
                <a:solidFill>
                  <a:schemeClr val="tx2">
                    <a:lumMod val="95000"/>
                    <a:lumOff val="5000"/>
                  </a:schemeClr>
                </a:solidFill>
                <a:latin typeface="SassoonPrimary" panose="020B0500000000000000" pitchFamily="34" charset="0"/>
              </a:rPr>
              <a:t>think</a:t>
            </a:r>
            <a:r>
              <a:rPr lang="fr-FR" sz="4000" dirty="0" smtClean="0">
                <a:solidFill>
                  <a:schemeClr val="tx2">
                    <a:lumMod val="95000"/>
                    <a:lumOff val="5000"/>
                  </a:schemeClr>
                </a:solidFill>
                <a:latin typeface="SassoonPrimary" panose="020B0500000000000000" pitchFamily="34" charset="0"/>
              </a:rPr>
              <a:t>…</a:t>
            </a:r>
            <a:endParaRPr lang="en-US" sz="4000" dirty="0">
              <a:solidFill>
                <a:schemeClr val="tx2">
                  <a:lumMod val="95000"/>
                  <a:lumOff val="5000"/>
                </a:schemeClr>
              </a:solidFill>
              <a:latin typeface="SassoonPrimary" panose="020B0500000000000000" pitchFamily="34" charset="0"/>
            </a:endParaRPr>
          </a:p>
        </p:txBody>
      </p:sp>
      <p:sp>
        <p:nvSpPr>
          <p:cNvPr id="5" name="TextBox 4"/>
          <p:cNvSpPr txBox="1"/>
          <p:nvPr/>
        </p:nvSpPr>
        <p:spPr>
          <a:xfrm>
            <a:off x="365760" y="1685109"/>
            <a:ext cx="11508375" cy="4339650"/>
          </a:xfrm>
          <a:prstGeom prst="rect">
            <a:avLst/>
          </a:prstGeom>
          <a:noFill/>
        </p:spPr>
        <p:txBody>
          <a:bodyPr wrap="square" rtlCol="0">
            <a:spAutoFit/>
          </a:bodyPr>
          <a:lstStyle/>
          <a:p>
            <a:pPr>
              <a:lnSpc>
                <a:spcPct val="150000"/>
              </a:lnSpc>
            </a:pPr>
            <a:r>
              <a:rPr lang="en-GB" sz="3200" dirty="0" smtClean="0">
                <a:solidFill>
                  <a:schemeClr val="tx2">
                    <a:lumMod val="95000"/>
                    <a:lumOff val="5000"/>
                  </a:schemeClr>
                </a:solidFill>
                <a:latin typeface="SassoonPrimary" panose="020B0500000000000000" pitchFamily="34" charset="0"/>
              </a:rPr>
              <a:t>What does the word </a:t>
            </a:r>
            <a:r>
              <a:rPr lang="en-GB" sz="3200" b="1" dirty="0" smtClean="0">
                <a:solidFill>
                  <a:schemeClr val="tx2">
                    <a:lumMod val="95000"/>
                    <a:lumOff val="5000"/>
                  </a:schemeClr>
                </a:solidFill>
                <a:latin typeface="SassoonPrimary" panose="020B0500000000000000" pitchFamily="34" charset="0"/>
              </a:rPr>
              <a:t>responsibility</a:t>
            </a:r>
            <a:r>
              <a:rPr lang="en-GB" sz="3200" dirty="0" smtClean="0">
                <a:solidFill>
                  <a:schemeClr val="tx2">
                    <a:lumMod val="95000"/>
                    <a:lumOff val="5000"/>
                  </a:schemeClr>
                </a:solidFill>
                <a:latin typeface="SassoonPrimary" panose="020B0500000000000000" pitchFamily="34" charset="0"/>
              </a:rPr>
              <a:t> mean to you?</a:t>
            </a:r>
          </a:p>
          <a:p>
            <a:pPr>
              <a:lnSpc>
                <a:spcPct val="150000"/>
              </a:lnSpc>
            </a:pPr>
            <a:r>
              <a:rPr lang="en-GB" sz="3200" dirty="0" smtClean="0">
                <a:solidFill>
                  <a:schemeClr val="tx2">
                    <a:lumMod val="95000"/>
                    <a:lumOff val="5000"/>
                  </a:schemeClr>
                </a:solidFill>
                <a:latin typeface="SassoonPrimary" panose="020B0500000000000000" pitchFamily="34" charset="0"/>
              </a:rPr>
              <a:t>How do we show that we are </a:t>
            </a:r>
            <a:r>
              <a:rPr lang="en-GB" sz="3200" b="1" dirty="0" smtClean="0">
                <a:solidFill>
                  <a:schemeClr val="tx2">
                    <a:lumMod val="95000"/>
                    <a:lumOff val="5000"/>
                  </a:schemeClr>
                </a:solidFill>
                <a:latin typeface="SassoonPrimary" panose="020B0500000000000000" pitchFamily="34" charset="0"/>
              </a:rPr>
              <a:t>responsible?</a:t>
            </a:r>
          </a:p>
          <a:p>
            <a:pPr>
              <a:lnSpc>
                <a:spcPct val="150000"/>
              </a:lnSpc>
            </a:pPr>
            <a:r>
              <a:rPr lang="en-GB" sz="3200" dirty="0" smtClean="0">
                <a:solidFill>
                  <a:schemeClr val="tx2">
                    <a:lumMod val="95000"/>
                    <a:lumOff val="5000"/>
                  </a:schemeClr>
                </a:solidFill>
                <a:latin typeface="SassoonPrimary" panose="020B0500000000000000" pitchFamily="34" charset="0"/>
              </a:rPr>
              <a:t>How do you feel when someone doesn’t show </a:t>
            </a:r>
            <a:r>
              <a:rPr lang="en-GB" sz="3200" b="1" dirty="0" smtClean="0">
                <a:solidFill>
                  <a:schemeClr val="tx2">
                    <a:lumMod val="95000"/>
                    <a:lumOff val="5000"/>
                  </a:schemeClr>
                </a:solidFill>
                <a:latin typeface="SassoonPrimary" panose="020B0500000000000000" pitchFamily="34" charset="0"/>
              </a:rPr>
              <a:t>responsible?</a:t>
            </a:r>
            <a:endParaRPr lang="en-GB" sz="3200" dirty="0" smtClean="0">
              <a:solidFill>
                <a:schemeClr val="tx2">
                  <a:lumMod val="95000"/>
                  <a:lumOff val="5000"/>
                </a:schemeClr>
              </a:solidFill>
              <a:latin typeface="SassoonPrimary" panose="020B0500000000000000" pitchFamily="34" charset="0"/>
            </a:endParaRPr>
          </a:p>
          <a:p>
            <a:pPr>
              <a:lnSpc>
                <a:spcPct val="150000"/>
              </a:lnSpc>
            </a:pPr>
            <a:endParaRPr lang="en-GB" sz="1600" dirty="0" smtClean="0">
              <a:solidFill>
                <a:schemeClr val="tx2">
                  <a:lumMod val="95000"/>
                  <a:lumOff val="5000"/>
                </a:schemeClr>
              </a:solidFill>
              <a:latin typeface="SassoonPrimary" panose="020B0500000000000000" pitchFamily="34" charset="0"/>
            </a:endParaRPr>
          </a:p>
          <a:p>
            <a:pPr>
              <a:lnSpc>
                <a:spcPct val="150000"/>
              </a:lnSpc>
            </a:pPr>
            <a:endParaRPr lang="en-GB" sz="3600" dirty="0" smtClean="0">
              <a:solidFill>
                <a:schemeClr val="tx2">
                  <a:lumMod val="95000"/>
                  <a:lumOff val="5000"/>
                </a:schemeClr>
              </a:solidFill>
              <a:latin typeface="SassoonPrimary" panose="020B0500000000000000" pitchFamily="34" charset="0"/>
            </a:endParaRPr>
          </a:p>
          <a:p>
            <a:pPr>
              <a:lnSpc>
                <a:spcPct val="150000"/>
              </a:lnSpc>
            </a:pPr>
            <a:r>
              <a:rPr lang="en-GB" sz="3600" dirty="0" smtClean="0">
                <a:solidFill>
                  <a:schemeClr val="tx2">
                    <a:lumMod val="95000"/>
                    <a:lumOff val="5000"/>
                  </a:schemeClr>
                </a:solidFill>
                <a:latin typeface="SassoonPrimary" panose="020B0500000000000000" pitchFamily="34" charset="0"/>
              </a:rPr>
              <a:t>       </a:t>
            </a:r>
            <a:endParaRPr lang="en-GB" sz="3600" dirty="0">
              <a:solidFill>
                <a:schemeClr val="tx2">
                  <a:lumMod val="95000"/>
                  <a:lumOff val="5000"/>
                </a:schemeClr>
              </a:solidFill>
              <a:latin typeface="SassoonPrimary" panose="020B0500000000000000" pitchFamily="34" charset="0"/>
            </a:endParaRPr>
          </a:p>
        </p:txBody>
      </p:sp>
      <p:sp>
        <p:nvSpPr>
          <p:cNvPr id="7" name="Title 1"/>
          <p:cNvSpPr txBox="1">
            <a:spLocks/>
          </p:cNvSpPr>
          <p:nvPr/>
        </p:nvSpPr>
        <p:spPr>
          <a:xfrm>
            <a:off x="2253341" y="5146766"/>
            <a:ext cx="9372600" cy="1200416"/>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3400" kern="1200">
                <a:solidFill>
                  <a:schemeClr val="tx1"/>
                </a:solidFill>
                <a:latin typeface="+mj-lt"/>
                <a:ea typeface="+mj-ea"/>
                <a:cs typeface="+mj-cs"/>
              </a:defRPr>
            </a:lvl1pPr>
          </a:lstStyle>
          <a:p>
            <a:r>
              <a:rPr lang="fr-FR" sz="2400" dirty="0" smtClean="0">
                <a:solidFill>
                  <a:schemeClr val="tx2"/>
                </a:solidFill>
                <a:latin typeface="SassoonPrimary" panose="020B0500000000000000" pitchFamily="34" charset="0"/>
              </a:rPr>
              <a:t>Miss </a:t>
            </a:r>
            <a:r>
              <a:rPr lang="fr-FR" sz="2400" dirty="0" err="1" smtClean="0">
                <a:solidFill>
                  <a:schemeClr val="tx2"/>
                </a:solidFill>
                <a:latin typeface="SassoonPrimary" panose="020B0500000000000000" pitchFamily="34" charset="0"/>
              </a:rPr>
              <a:t>Tizzard</a:t>
            </a:r>
            <a:r>
              <a:rPr lang="fr-FR" sz="2400" dirty="0" smtClean="0">
                <a:solidFill>
                  <a:schemeClr val="tx2"/>
                </a:solidFill>
                <a:latin typeface="SassoonPrimary" panose="020B0500000000000000" pitchFamily="34" charset="0"/>
              </a:rPr>
              <a:t> </a:t>
            </a:r>
            <a:r>
              <a:rPr lang="fr-FR" sz="2400" dirty="0" err="1" smtClean="0">
                <a:solidFill>
                  <a:schemeClr val="tx2"/>
                </a:solidFill>
                <a:latin typeface="SassoonPrimary" panose="020B0500000000000000" pitchFamily="34" charset="0"/>
              </a:rPr>
              <a:t>says</a:t>
            </a:r>
            <a:r>
              <a:rPr lang="fr-FR" sz="2400" dirty="0" smtClean="0">
                <a:solidFill>
                  <a:schemeClr val="tx2"/>
                </a:solidFill>
                <a:latin typeface="SassoonPrimary" panose="020B0500000000000000" pitchFamily="34" charset="0"/>
              </a:rPr>
              <a:t> « </a:t>
            </a:r>
            <a:r>
              <a:rPr lang="fr-FR" sz="2400" dirty="0" err="1" smtClean="0">
                <a:solidFill>
                  <a:schemeClr val="tx2"/>
                </a:solidFill>
                <a:latin typeface="SassoonPrimary" panose="020B0500000000000000" pitchFamily="34" charset="0"/>
              </a:rPr>
              <a:t>Responsibilty</a:t>
            </a:r>
            <a:r>
              <a:rPr lang="fr-FR" sz="2400" dirty="0" smtClean="0">
                <a:solidFill>
                  <a:schemeClr val="tx2"/>
                </a:solidFill>
                <a:latin typeface="SassoonPrimary" panose="020B0500000000000000" pitchFamily="34" charset="0"/>
              </a:rPr>
              <a:t> </a:t>
            </a:r>
            <a:r>
              <a:rPr lang="fr-FR" sz="2400" dirty="0" err="1" smtClean="0">
                <a:solidFill>
                  <a:schemeClr val="tx2"/>
                </a:solidFill>
                <a:latin typeface="SassoonPrimary" panose="020B0500000000000000" pitchFamily="34" charset="0"/>
              </a:rPr>
              <a:t>is</a:t>
            </a:r>
            <a:r>
              <a:rPr lang="fr-FR" sz="2400" dirty="0" smtClean="0">
                <a:solidFill>
                  <a:schemeClr val="tx2"/>
                </a:solidFill>
                <a:latin typeface="SassoonPrimary" panose="020B0500000000000000" pitchFamily="34" charset="0"/>
              </a:rPr>
              <a:t> </a:t>
            </a:r>
            <a:r>
              <a:rPr lang="fr-FR" sz="2400" dirty="0" err="1" smtClean="0">
                <a:solidFill>
                  <a:schemeClr val="tx2"/>
                </a:solidFill>
                <a:latin typeface="SassoonPrimary" panose="020B0500000000000000" pitchFamily="34" charset="0"/>
              </a:rPr>
              <a:t>looking</a:t>
            </a:r>
            <a:r>
              <a:rPr lang="fr-FR" sz="2400" dirty="0" smtClean="0">
                <a:solidFill>
                  <a:schemeClr val="tx2"/>
                </a:solidFill>
                <a:latin typeface="SassoonPrimary" panose="020B0500000000000000" pitchFamily="34" charset="0"/>
              </a:rPr>
              <a:t> </a:t>
            </a:r>
            <a:r>
              <a:rPr lang="fr-FR" sz="2400" dirty="0" err="1" smtClean="0">
                <a:solidFill>
                  <a:schemeClr val="tx2"/>
                </a:solidFill>
                <a:latin typeface="SassoonPrimary" panose="020B0500000000000000" pitchFamily="34" charset="0"/>
              </a:rPr>
              <a:t>after</a:t>
            </a:r>
            <a:r>
              <a:rPr lang="fr-FR" sz="2400" dirty="0" smtClean="0">
                <a:solidFill>
                  <a:schemeClr val="tx2"/>
                </a:solidFill>
                <a:latin typeface="SassoonPrimary" panose="020B0500000000000000" pitchFamily="34" charset="0"/>
              </a:rPr>
              <a:t> one </a:t>
            </a:r>
            <a:r>
              <a:rPr lang="fr-FR" sz="2400" dirty="0" err="1" smtClean="0">
                <a:solidFill>
                  <a:schemeClr val="tx2"/>
                </a:solidFill>
                <a:latin typeface="SassoonPrimary" panose="020B0500000000000000" pitchFamily="34" charset="0"/>
              </a:rPr>
              <a:t>another</a:t>
            </a:r>
            <a:r>
              <a:rPr lang="fr-FR" sz="2400" dirty="0" smtClean="0">
                <a:solidFill>
                  <a:schemeClr val="tx2"/>
                </a:solidFill>
                <a:latin typeface="SassoonPrimary" panose="020B0500000000000000" pitchFamily="34" charset="0"/>
              </a:rPr>
              <a:t>. »</a:t>
            </a:r>
            <a:endParaRPr lang="en-US" sz="2400" dirty="0">
              <a:solidFill>
                <a:schemeClr val="tx2"/>
              </a:solidFill>
              <a:latin typeface="SassoonPrimary" panose="020B0500000000000000" pitchFamily="34" charset="0"/>
            </a:endParaRPr>
          </a:p>
        </p:txBody>
      </p:sp>
    </p:spTree>
    <p:extLst>
      <p:ext uri="{BB962C8B-B14F-4D97-AF65-F5344CB8AC3E}">
        <p14:creationId xmlns:p14="http://schemas.microsoft.com/office/powerpoint/2010/main" val="329595365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8154" y="104502"/>
            <a:ext cx="11886611" cy="956577"/>
          </a:xfrm>
        </p:spPr>
        <p:txBody>
          <a:bodyPr anchor="t">
            <a:normAutofit fontScale="90000"/>
          </a:bodyPr>
          <a:lstStyle/>
          <a:p>
            <a:pPr>
              <a:lnSpc>
                <a:spcPct val="100000"/>
              </a:lnSpc>
            </a:pPr>
            <a:r>
              <a:rPr lang="en-GB" dirty="0" smtClean="0">
                <a:solidFill>
                  <a:schemeClr val="tx2">
                    <a:lumMod val="95000"/>
                    <a:lumOff val="5000"/>
                  </a:schemeClr>
                </a:solidFill>
                <a:latin typeface="SassoonInfant" panose="00000400000000000000" pitchFamily="2" charset="0"/>
              </a:rPr>
              <a:t>There are lots of different themes to explore when thinking about </a:t>
            </a:r>
            <a:r>
              <a:rPr lang="en-GB" b="1" dirty="0" smtClean="0">
                <a:solidFill>
                  <a:schemeClr val="tx2">
                    <a:lumMod val="95000"/>
                    <a:lumOff val="5000"/>
                  </a:schemeClr>
                </a:solidFill>
                <a:latin typeface="SassoonInfant" panose="00000400000000000000" pitchFamily="2" charset="0"/>
              </a:rPr>
              <a:t>responsibility.</a:t>
            </a:r>
            <a:r>
              <a:rPr lang="en-US" dirty="0" smtClean="0">
                <a:solidFill>
                  <a:schemeClr val="tx2">
                    <a:lumMod val="95000"/>
                    <a:lumOff val="5000"/>
                  </a:schemeClr>
                </a:solidFill>
                <a:latin typeface="SassoonInfant" panose="00000400000000000000" pitchFamily="2" charset="0"/>
              </a:rPr>
              <a:t/>
            </a:r>
            <a:br>
              <a:rPr lang="en-US" dirty="0" smtClean="0">
                <a:solidFill>
                  <a:schemeClr val="tx2">
                    <a:lumMod val="95000"/>
                    <a:lumOff val="5000"/>
                  </a:schemeClr>
                </a:solidFill>
                <a:latin typeface="SassoonInfant" panose="00000400000000000000" pitchFamily="2" charset="0"/>
              </a:rPr>
            </a:br>
            <a:endParaRPr lang="en-US" dirty="0">
              <a:solidFill>
                <a:schemeClr val="tx2">
                  <a:lumMod val="95000"/>
                  <a:lumOff val="5000"/>
                </a:schemeClr>
              </a:solidFill>
              <a:latin typeface="SassoonInfant" panose="00000400000000000000" pitchFamily="2" charset="0"/>
            </a:endParaRPr>
          </a:p>
        </p:txBody>
      </p:sp>
      <p:sp>
        <p:nvSpPr>
          <p:cNvPr id="7" name="Rectangle 1"/>
          <p:cNvSpPr>
            <a:spLocks noChangeArrowheads="1"/>
          </p:cNvSpPr>
          <p:nvPr/>
        </p:nvSpPr>
        <p:spPr bwMode="auto">
          <a:xfrm>
            <a:off x="118154" y="1491967"/>
            <a:ext cx="11632270" cy="8463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endParaRPr kumimoji="0" lang="en-US" altLang="en-US" sz="2400" b="0" i="0" u="none" strike="noStrike" cap="none" normalizeH="0" baseline="0" dirty="0" smtClean="0">
              <a:ln>
                <a:noFill/>
              </a:ln>
              <a:solidFill>
                <a:schemeClr val="tx2"/>
              </a:solidFill>
              <a:effectLst/>
              <a:latin typeface="SassoonInfant" panose="00000400000000000000" pitchFamily="2"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altLang="en-US" sz="2500" b="0" i="0" u="none" strike="noStrike" cap="none" normalizeH="0" baseline="0" dirty="0" smtClean="0">
                <a:ln>
                  <a:noFill/>
                </a:ln>
                <a:solidFill>
                  <a:schemeClr val="tx2"/>
                </a:solidFill>
                <a:effectLst/>
                <a:latin typeface="SassoonInfant" panose="00000400000000000000" pitchFamily="2" charset="0"/>
              </a:rPr>
              <a:t>         </a:t>
            </a:r>
          </a:p>
        </p:txBody>
      </p:sp>
      <p:sp>
        <p:nvSpPr>
          <p:cNvPr id="3" name="Rectangle 2"/>
          <p:cNvSpPr/>
          <p:nvPr/>
        </p:nvSpPr>
        <p:spPr>
          <a:xfrm>
            <a:off x="1208608" y="1491967"/>
            <a:ext cx="10437222" cy="3970318"/>
          </a:xfrm>
          <a:prstGeom prst="rect">
            <a:avLst/>
          </a:prstGeom>
        </p:spPr>
        <p:txBody>
          <a:bodyPr wrap="square">
            <a:spAutoFit/>
          </a:bodyPr>
          <a:lstStyle/>
          <a:p>
            <a:pPr fontAlgn="base"/>
            <a:r>
              <a:rPr lang="en-GB" b="1" dirty="0">
                <a:solidFill>
                  <a:srgbClr val="000000"/>
                </a:solidFill>
                <a:latin typeface="SassoonPrimary" panose="020B0500000000000000" pitchFamily="34" charset="0"/>
              </a:rPr>
              <a:t>Taking responsibility for our actions </a:t>
            </a:r>
            <a:r>
              <a:rPr lang="en-GB" dirty="0">
                <a:solidFill>
                  <a:srgbClr val="000000"/>
                </a:solidFill>
                <a:latin typeface="SassoonPrimary" panose="020B0500000000000000" pitchFamily="34" charset="0"/>
              </a:rPr>
              <a:t>- recognising when we are at fault, not trying to pass the blame on to someone else, owning up to our mistakes, having the courage to face the </a:t>
            </a:r>
            <a:r>
              <a:rPr lang="en-GB" dirty="0" smtClean="0">
                <a:solidFill>
                  <a:srgbClr val="000000"/>
                </a:solidFill>
                <a:latin typeface="SassoonPrimary" panose="020B0500000000000000" pitchFamily="34" charset="0"/>
              </a:rPr>
              <a:t>music.</a:t>
            </a:r>
          </a:p>
          <a:p>
            <a:pPr fontAlgn="base"/>
            <a:endParaRPr lang="en-GB" b="1" dirty="0">
              <a:solidFill>
                <a:srgbClr val="000000"/>
              </a:solidFill>
              <a:latin typeface="SassoonPrimary" panose="020B0500000000000000" pitchFamily="34" charset="0"/>
            </a:endParaRPr>
          </a:p>
          <a:p>
            <a:pPr fontAlgn="base"/>
            <a:r>
              <a:rPr lang="en-GB" b="1" dirty="0">
                <a:solidFill>
                  <a:srgbClr val="000000"/>
                </a:solidFill>
                <a:latin typeface="SassoonPrimary" panose="020B0500000000000000" pitchFamily="34" charset="0"/>
              </a:rPr>
              <a:t>Taking responsibility for a task </a:t>
            </a:r>
            <a:r>
              <a:rPr lang="en-GB" dirty="0">
                <a:solidFill>
                  <a:srgbClr val="000000"/>
                </a:solidFill>
                <a:latin typeface="SassoonPrimary" panose="020B0500000000000000" pitchFamily="34" charset="0"/>
              </a:rPr>
              <a:t>- being a responsible person, honouring another's trust in you, doing a job to the best of your ability, being a willing volunteer, seeing the job through, taking the blame if the job goes </a:t>
            </a:r>
            <a:r>
              <a:rPr lang="en-GB" dirty="0" smtClean="0">
                <a:solidFill>
                  <a:srgbClr val="000000"/>
                </a:solidFill>
                <a:latin typeface="SassoonPrimary" panose="020B0500000000000000" pitchFamily="34" charset="0"/>
              </a:rPr>
              <a:t>wrong.</a:t>
            </a:r>
          </a:p>
          <a:p>
            <a:pPr fontAlgn="base"/>
            <a:endParaRPr lang="en-GB" dirty="0">
              <a:solidFill>
                <a:srgbClr val="000000"/>
              </a:solidFill>
              <a:latin typeface="SassoonPrimary" panose="020B0500000000000000" pitchFamily="34" charset="0"/>
            </a:endParaRPr>
          </a:p>
          <a:p>
            <a:pPr fontAlgn="base"/>
            <a:r>
              <a:rPr lang="en-GB" b="1" dirty="0">
                <a:solidFill>
                  <a:srgbClr val="000000"/>
                </a:solidFill>
                <a:latin typeface="SassoonPrimary" panose="020B0500000000000000" pitchFamily="34" charset="0"/>
              </a:rPr>
              <a:t>Taking responsibility for someone or something </a:t>
            </a:r>
            <a:r>
              <a:rPr lang="en-GB" dirty="0">
                <a:solidFill>
                  <a:srgbClr val="000000"/>
                </a:solidFill>
                <a:latin typeface="SassoonPrimary" panose="020B0500000000000000" pitchFamily="34" charset="0"/>
              </a:rPr>
              <a:t>- looking after another person or a pet, making sure someone is properly looked after, being a reliable carer, not giving up halfway through, focusing attention on another's </a:t>
            </a:r>
            <a:r>
              <a:rPr lang="en-GB" dirty="0" smtClean="0">
                <a:solidFill>
                  <a:srgbClr val="000000"/>
                </a:solidFill>
                <a:latin typeface="SassoonPrimary" panose="020B0500000000000000" pitchFamily="34" charset="0"/>
              </a:rPr>
              <a:t>needs.</a:t>
            </a:r>
          </a:p>
          <a:p>
            <a:pPr fontAlgn="base"/>
            <a:endParaRPr lang="en-GB" dirty="0">
              <a:solidFill>
                <a:srgbClr val="000000"/>
              </a:solidFill>
              <a:latin typeface="SassoonPrimary" panose="020B0500000000000000" pitchFamily="34" charset="0"/>
            </a:endParaRPr>
          </a:p>
          <a:p>
            <a:pPr fontAlgn="base"/>
            <a:r>
              <a:rPr lang="en-GB" dirty="0" smtClean="0">
                <a:solidFill>
                  <a:srgbClr val="000000"/>
                </a:solidFill>
                <a:latin typeface="SassoonPrimary" panose="020B0500000000000000" pitchFamily="34" charset="0"/>
              </a:rPr>
              <a:t>       	</a:t>
            </a:r>
            <a:r>
              <a:rPr lang="en-GB" b="1" dirty="0" smtClean="0">
                <a:solidFill>
                  <a:srgbClr val="000000"/>
                </a:solidFill>
                <a:latin typeface="SassoonPrimary" panose="020B0500000000000000" pitchFamily="34" charset="0"/>
              </a:rPr>
              <a:t>Sharing </a:t>
            </a:r>
            <a:r>
              <a:rPr lang="en-GB" b="1" dirty="0">
                <a:solidFill>
                  <a:srgbClr val="000000"/>
                </a:solidFill>
                <a:latin typeface="SassoonPrimary" panose="020B0500000000000000" pitchFamily="34" charset="0"/>
              </a:rPr>
              <a:t>responsibility for our environment </a:t>
            </a:r>
            <a:r>
              <a:rPr lang="en-GB" dirty="0">
                <a:solidFill>
                  <a:srgbClr val="000000"/>
                </a:solidFill>
                <a:latin typeface="SassoonPrimary" panose="020B0500000000000000" pitchFamily="34" charset="0"/>
              </a:rPr>
              <a:t>- not leaving it up to others, playing your </a:t>
            </a:r>
            <a:r>
              <a:rPr lang="en-GB" dirty="0" smtClean="0">
                <a:solidFill>
                  <a:srgbClr val="000000"/>
                </a:solidFill>
                <a:latin typeface="SassoonPrimary" panose="020B0500000000000000" pitchFamily="34" charset="0"/>
              </a:rPr>
              <a:t>	part in making </a:t>
            </a:r>
            <a:r>
              <a:rPr lang="en-GB" dirty="0">
                <a:solidFill>
                  <a:srgbClr val="000000"/>
                </a:solidFill>
                <a:latin typeface="SassoonPrimary" panose="020B0500000000000000" pitchFamily="34" charset="0"/>
              </a:rPr>
              <a:t>the classroom, school and community a safer and better place, doing </a:t>
            </a:r>
            <a:r>
              <a:rPr lang="en-GB" dirty="0" smtClean="0">
                <a:solidFill>
                  <a:srgbClr val="000000"/>
                </a:solidFill>
                <a:latin typeface="SassoonPrimary" panose="020B0500000000000000" pitchFamily="34" charset="0"/>
              </a:rPr>
              <a:t>	what </a:t>
            </a:r>
            <a:r>
              <a:rPr lang="en-GB" dirty="0">
                <a:solidFill>
                  <a:srgbClr val="000000"/>
                </a:solidFill>
                <a:latin typeface="SassoonPrimary" panose="020B0500000000000000" pitchFamily="34" charset="0"/>
              </a:rPr>
              <a:t>you can to care for the world</a:t>
            </a:r>
            <a:endParaRPr lang="en-GB" b="0" i="0" dirty="0">
              <a:solidFill>
                <a:srgbClr val="000000"/>
              </a:solidFill>
              <a:effectLst/>
              <a:latin typeface="SassoonPrimary" panose="020B0500000000000000" pitchFamily="34" charset="0"/>
            </a:endParaRPr>
          </a:p>
        </p:txBody>
      </p:sp>
    </p:spTree>
    <p:extLst>
      <p:ext uri="{BB962C8B-B14F-4D97-AF65-F5344CB8AC3E}">
        <p14:creationId xmlns:p14="http://schemas.microsoft.com/office/powerpoint/2010/main" val="17020101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09007" y="300447"/>
            <a:ext cx="11312434" cy="1877437"/>
          </a:xfrm>
          <a:prstGeom prst="rect">
            <a:avLst/>
          </a:prstGeom>
          <a:noFill/>
        </p:spPr>
        <p:txBody>
          <a:bodyPr wrap="square" rtlCol="0">
            <a:spAutoFit/>
          </a:bodyPr>
          <a:lstStyle/>
          <a:p>
            <a:r>
              <a:rPr lang="en-GB" sz="3600" dirty="0" smtClean="0">
                <a:solidFill>
                  <a:schemeClr val="tx2"/>
                </a:solidFill>
                <a:latin typeface="SassoonPrimary" panose="020B0500000000000000" pitchFamily="34" charset="0"/>
              </a:rPr>
              <a:t>Take a listen to this episode of Kids Corner.</a:t>
            </a:r>
          </a:p>
          <a:p>
            <a:r>
              <a:rPr lang="en-GB" sz="2800" dirty="0">
                <a:solidFill>
                  <a:schemeClr val="tx2"/>
                </a:solidFill>
                <a:latin typeface="SassoonPrimary" panose="020B0500000000000000" pitchFamily="34" charset="0"/>
              </a:rPr>
              <a:t>In this episode, Liz and his friends put on a three-act play to teach about </a:t>
            </a:r>
            <a:r>
              <a:rPr lang="en-GB" sz="2800" dirty="0" smtClean="0">
                <a:solidFill>
                  <a:schemeClr val="tx2"/>
                </a:solidFill>
                <a:latin typeface="SassoonPrimary" panose="020B0500000000000000" pitchFamily="34" charset="0"/>
              </a:rPr>
              <a:t>responsibility.</a:t>
            </a:r>
          </a:p>
          <a:p>
            <a:r>
              <a:rPr lang="en-GB" sz="2000" dirty="0">
                <a:hlinkClick r:id="rId2"/>
              </a:rPr>
              <a:t>https://kidscorner.reframemedia.com/terrene/episodes/three-on-responsibility</a:t>
            </a:r>
            <a:endParaRPr lang="en-GB" sz="2000" dirty="0">
              <a:solidFill>
                <a:schemeClr val="tx2"/>
              </a:solidFill>
              <a:latin typeface="SassoonPrimary" panose="020B0500000000000000" pitchFamily="34" charset="0"/>
            </a:endParaRPr>
          </a:p>
        </p:txBody>
      </p:sp>
      <p:sp>
        <p:nvSpPr>
          <p:cNvPr id="2" name="Rectangle 1"/>
          <p:cNvSpPr/>
          <p:nvPr/>
        </p:nvSpPr>
        <p:spPr>
          <a:xfrm>
            <a:off x="4824549" y="2543800"/>
            <a:ext cx="6918960" cy="4093428"/>
          </a:xfrm>
          <a:prstGeom prst="rect">
            <a:avLst/>
          </a:prstGeom>
        </p:spPr>
        <p:txBody>
          <a:bodyPr wrap="square">
            <a:spAutoFit/>
          </a:bodyPr>
          <a:lstStyle/>
          <a:p>
            <a:pPr algn="just" fontAlgn="base"/>
            <a:r>
              <a:rPr lang="en-GB" sz="2000" dirty="0">
                <a:solidFill>
                  <a:srgbClr val="000000"/>
                </a:solidFill>
                <a:latin typeface="SassoonPrimary" panose="020B0500000000000000" pitchFamily="34" charset="0"/>
              </a:rPr>
              <a:t>The Bible has a lot to say about taking responsibility. For example, we are to be responsible for the way we act toward others (</a:t>
            </a:r>
            <a:r>
              <a:rPr lang="en-GB" sz="2000" dirty="0">
                <a:solidFill>
                  <a:srgbClr val="000000"/>
                </a:solidFill>
                <a:latin typeface="SassoonPrimary" panose="020B0500000000000000" pitchFamily="34" charset="0"/>
                <a:hlinkClick r:id="rId3"/>
              </a:rPr>
              <a:t>Luke 10:30-37</a:t>
            </a:r>
            <a:r>
              <a:rPr lang="en-GB" sz="2000" dirty="0">
                <a:solidFill>
                  <a:srgbClr val="000000"/>
                </a:solidFill>
                <a:latin typeface="SassoonPrimary" panose="020B0500000000000000" pitchFamily="34" charset="0"/>
              </a:rPr>
              <a:t>). We are responsible for the way we treat our families (</a:t>
            </a:r>
            <a:r>
              <a:rPr lang="en-GB" sz="2000" dirty="0">
                <a:solidFill>
                  <a:srgbClr val="000000"/>
                </a:solidFill>
                <a:latin typeface="SassoonPrimary" panose="020B0500000000000000" pitchFamily="34" charset="0"/>
                <a:hlinkClick r:id="rId4"/>
              </a:rPr>
              <a:t>1 Timothy 5:8</a:t>
            </a:r>
            <a:r>
              <a:rPr lang="en-GB" sz="2000" dirty="0">
                <a:solidFill>
                  <a:srgbClr val="000000"/>
                </a:solidFill>
                <a:latin typeface="SassoonPrimary" panose="020B0500000000000000" pitchFamily="34" charset="0"/>
              </a:rPr>
              <a:t>). We are responsible to study God’s Word (</a:t>
            </a:r>
            <a:r>
              <a:rPr lang="en-GB" sz="2000" dirty="0">
                <a:solidFill>
                  <a:srgbClr val="000000"/>
                </a:solidFill>
                <a:latin typeface="SassoonPrimary" panose="020B0500000000000000" pitchFamily="34" charset="0"/>
                <a:hlinkClick r:id="rId5"/>
              </a:rPr>
              <a:t>2 Timothy 2:15</a:t>
            </a:r>
            <a:r>
              <a:rPr lang="en-GB" sz="2000" dirty="0">
                <a:solidFill>
                  <a:srgbClr val="000000"/>
                </a:solidFill>
                <a:latin typeface="SassoonPrimary" panose="020B0500000000000000" pitchFamily="34" charset="0"/>
              </a:rPr>
              <a:t>). And we are responsible for the way we handle money (</a:t>
            </a:r>
            <a:r>
              <a:rPr lang="en-GB" sz="2000" dirty="0">
                <a:solidFill>
                  <a:srgbClr val="000000"/>
                </a:solidFill>
                <a:latin typeface="SassoonPrimary" panose="020B0500000000000000" pitchFamily="34" charset="0"/>
                <a:hlinkClick r:id="rId6"/>
              </a:rPr>
              <a:t>Hebrews 13:5</a:t>
            </a:r>
            <a:r>
              <a:rPr lang="en-GB" sz="2000" dirty="0">
                <a:solidFill>
                  <a:srgbClr val="000000"/>
                </a:solidFill>
                <a:latin typeface="SassoonPrimary" panose="020B0500000000000000" pitchFamily="34" charset="0"/>
              </a:rPr>
              <a:t>).</a:t>
            </a:r>
          </a:p>
          <a:p>
            <a:pPr algn="just" fontAlgn="base"/>
            <a:r>
              <a:rPr lang="en-GB" sz="2000" dirty="0">
                <a:solidFill>
                  <a:srgbClr val="000000"/>
                </a:solidFill>
                <a:latin typeface="SassoonPrimary" panose="020B0500000000000000" pitchFamily="34" charset="0"/>
              </a:rPr>
              <a:t>God has done so much for us. He created us. He sent his son, Jesus, to die for us. He saves us from the punishment for our sins. As a way to show our thanks to him for all he’s done for us, we want to </a:t>
            </a:r>
            <a:r>
              <a:rPr lang="en-GB" sz="2000" dirty="0" err="1">
                <a:solidFill>
                  <a:srgbClr val="000000"/>
                </a:solidFill>
                <a:latin typeface="SassoonPrimary" panose="020B0500000000000000" pitchFamily="34" charset="0"/>
              </a:rPr>
              <a:t>honor</a:t>
            </a:r>
            <a:r>
              <a:rPr lang="en-GB" sz="2000" dirty="0">
                <a:solidFill>
                  <a:srgbClr val="000000"/>
                </a:solidFill>
                <a:latin typeface="SassoonPrimary" panose="020B0500000000000000" pitchFamily="34" charset="0"/>
              </a:rPr>
              <a:t> him. We do this by taking responsibility to live a life pleasing to him</a:t>
            </a:r>
            <a:endParaRPr lang="en-GB" sz="2000" b="0" i="0" dirty="0">
              <a:solidFill>
                <a:srgbClr val="000000"/>
              </a:solidFill>
              <a:effectLst/>
              <a:latin typeface="SassoonPrimary" panose="020B0500000000000000" pitchFamily="34" charset="0"/>
            </a:endParaRPr>
          </a:p>
        </p:txBody>
      </p:sp>
    </p:spTree>
    <p:extLst>
      <p:ext uri="{BB962C8B-B14F-4D97-AF65-F5344CB8AC3E}">
        <p14:creationId xmlns:p14="http://schemas.microsoft.com/office/powerpoint/2010/main" val="423462776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744582" y="587828"/>
            <a:ext cx="10646229" cy="2523768"/>
          </a:xfrm>
          <a:prstGeom prst="rect">
            <a:avLst/>
          </a:prstGeom>
          <a:noFill/>
        </p:spPr>
        <p:txBody>
          <a:bodyPr wrap="square" rtlCol="0">
            <a:spAutoFit/>
          </a:bodyPr>
          <a:lstStyle/>
          <a:p>
            <a:r>
              <a:rPr lang="en-GB" sz="2800" dirty="0" smtClean="0">
                <a:solidFill>
                  <a:schemeClr val="tx2"/>
                </a:solidFill>
                <a:latin typeface="SassoonPrimary" panose="020B0500000000000000" pitchFamily="34" charset="0"/>
              </a:rPr>
              <a:t>Also, check out this episode of </a:t>
            </a:r>
            <a:r>
              <a:rPr lang="en-GB" sz="2800" dirty="0" err="1" smtClean="0">
                <a:solidFill>
                  <a:schemeClr val="tx2"/>
                </a:solidFill>
                <a:latin typeface="SassoonPrimary" panose="020B0500000000000000" pitchFamily="34" charset="0"/>
              </a:rPr>
              <a:t>DipDap</a:t>
            </a:r>
            <a:r>
              <a:rPr lang="en-GB" sz="2800" dirty="0" smtClean="0">
                <a:solidFill>
                  <a:schemeClr val="tx2"/>
                </a:solidFill>
                <a:latin typeface="SassoonPrimary" panose="020B0500000000000000" pitchFamily="34" charset="0"/>
              </a:rPr>
              <a:t>.</a:t>
            </a:r>
          </a:p>
          <a:p>
            <a:endParaRPr lang="en-GB" sz="2800" dirty="0" smtClean="0">
              <a:solidFill>
                <a:schemeClr val="tx2"/>
              </a:solidFill>
              <a:latin typeface="SassoonPrimary" panose="020B0500000000000000" pitchFamily="34" charset="0"/>
            </a:endParaRPr>
          </a:p>
          <a:p>
            <a:r>
              <a:rPr lang="en-GB" u="sng" dirty="0" smtClean="0">
                <a:latin typeface="SassoonPrimary" panose="020B0500000000000000" pitchFamily="34" charset="0"/>
                <a:hlinkClick r:id="rId2"/>
              </a:rPr>
              <a:t>https</a:t>
            </a:r>
            <a:r>
              <a:rPr lang="en-GB" u="sng" dirty="0">
                <a:latin typeface="SassoonPrimary" panose="020B0500000000000000" pitchFamily="34" charset="0"/>
                <a:hlinkClick r:id="rId2"/>
              </a:rPr>
              <a:t>://</a:t>
            </a:r>
            <a:r>
              <a:rPr lang="en-GB" u="sng" dirty="0" smtClean="0">
                <a:latin typeface="SassoonPrimary" panose="020B0500000000000000" pitchFamily="34" charset="0"/>
                <a:hlinkClick r:id="rId2"/>
              </a:rPr>
              <a:t>www.bbc.co.uk/iplayer/episode/b00ycvc8/dipdap-21-plant</a:t>
            </a:r>
            <a:endParaRPr lang="en-GB" u="sng" dirty="0" smtClean="0">
              <a:latin typeface="SassoonPrimary" panose="020B0500000000000000" pitchFamily="34" charset="0"/>
            </a:endParaRPr>
          </a:p>
          <a:p>
            <a:endParaRPr lang="en-GB" u="sng" dirty="0" smtClean="0">
              <a:latin typeface="SassoonPrimary" panose="020B0500000000000000" pitchFamily="34" charset="0"/>
            </a:endParaRPr>
          </a:p>
          <a:p>
            <a:endParaRPr lang="en-GB" u="sng" dirty="0">
              <a:latin typeface="SassoonPrimary" panose="020B0500000000000000" pitchFamily="34" charset="0"/>
            </a:endParaRPr>
          </a:p>
          <a:p>
            <a:r>
              <a:rPr lang="en-GB" sz="2400" dirty="0" smtClean="0">
                <a:solidFill>
                  <a:schemeClr val="tx2"/>
                </a:solidFill>
                <a:latin typeface="SassoonPrimary" panose="020B0500000000000000" pitchFamily="34" charset="0"/>
              </a:rPr>
              <a:t>In this episode, The Line draws a picture of a plant that </a:t>
            </a:r>
            <a:r>
              <a:rPr lang="en-GB" sz="2400" dirty="0" err="1" smtClean="0">
                <a:solidFill>
                  <a:schemeClr val="tx2"/>
                </a:solidFill>
                <a:latin typeface="SassoonPrimary" panose="020B0500000000000000" pitchFamily="34" charset="0"/>
              </a:rPr>
              <a:t>DipDap</a:t>
            </a:r>
            <a:r>
              <a:rPr lang="en-GB" sz="2400" dirty="0" smtClean="0">
                <a:solidFill>
                  <a:schemeClr val="tx2"/>
                </a:solidFill>
                <a:latin typeface="SassoonPrimary" panose="020B0500000000000000" pitchFamily="34" charset="0"/>
              </a:rPr>
              <a:t> has to look after!</a:t>
            </a:r>
            <a:endParaRPr lang="en-GB" sz="2400" dirty="0">
              <a:solidFill>
                <a:schemeClr val="tx2"/>
              </a:solidFill>
              <a:latin typeface="SassoonPrimary" panose="020B0500000000000000" pitchFamily="34" charset="0"/>
            </a:endParaRPr>
          </a:p>
        </p:txBody>
      </p:sp>
    </p:spTree>
    <p:extLst>
      <p:ext uri="{BB962C8B-B14F-4D97-AF65-F5344CB8AC3E}">
        <p14:creationId xmlns:p14="http://schemas.microsoft.com/office/powerpoint/2010/main" val="156801082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3511" y="267789"/>
            <a:ext cx="9358946" cy="2486025"/>
          </a:xfrm>
        </p:spPr>
        <p:txBody>
          <a:bodyPr anchor="t"/>
          <a:lstStyle/>
          <a:p>
            <a:r>
              <a:rPr lang="en-US" b="1" dirty="0" smtClean="0">
                <a:solidFill>
                  <a:schemeClr val="tx2">
                    <a:lumMod val="95000"/>
                    <a:lumOff val="5000"/>
                  </a:schemeClr>
                </a:solidFill>
                <a:latin typeface="SassoonPrimary" panose="020B0500000000000000" pitchFamily="34" charset="0"/>
              </a:rPr>
              <a:t>Activities to try at home!</a:t>
            </a:r>
            <a:endParaRPr lang="en-US" b="1" dirty="0">
              <a:solidFill>
                <a:schemeClr val="tx2">
                  <a:lumMod val="95000"/>
                  <a:lumOff val="5000"/>
                </a:schemeClr>
              </a:solidFill>
              <a:latin typeface="SassoonPrimary" panose="020B0500000000000000" pitchFamily="34" charset="0"/>
            </a:endParaRPr>
          </a:p>
        </p:txBody>
      </p:sp>
      <p:sp>
        <p:nvSpPr>
          <p:cNvPr id="3" name="TextBox 2"/>
          <p:cNvSpPr txBox="1"/>
          <p:nvPr/>
        </p:nvSpPr>
        <p:spPr>
          <a:xfrm>
            <a:off x="608014" y="1510801"/>
            <a:ext cx="11030992" cy="584775"/>
          </a:xfrm>
          <a:prstGeom prst="rect">
            <a:avLst/>
          </a:prstGeom>
          <a:noFill/>
        </p:spPr>
        <p:txBody>
          <a:bodyPr wrap="square" rtlCol="0">
            <a:spAutoFit/>
          </a:bodyPr>
          <a:lstStyle/>
          <a:p>
            <a:pPr algn="just"/>
            <a:r>
              <a:rPr lang="en-GB" sz="3200" dirty="0" smtClean="0">
                <a:solidFill>
                  <a:schemeClr val="tx2"/>
                </a:solidFill>
                <a:latin typeface="SassoonPrimary" panose="020B0500000000000000" pitchFamily="34" charset="0"/>
              </a:rPr>
              <a:t>Responsibility Jar</a:t>
            </a:r>
            <a:endParaRPr lang="en-GB" sz="2400" dirty="0">
              <a:solidFill>
                <a:schemeClr val="tx2"/>
              </a:solidFill>
              <a:latin typeface="SassoonPrimary" panose="020B0500000000000000" pitchFamily="34" charset="0"/>
            </a:endParaRPr>
          </a:p>
        </p:txBody>
      </p:sp>
      <p:sp>
        <p:nvSpPr>
          <p:cNvPr id="4" name="Rectangle 3"/>
          <p:cNvSpPr/>
          <p:nvPr/>
        </p:nvSpPr>
        <p:spPr>
          <a:xfrm>
            <a:off x="5421086" y="1510801"/>
            <a:ext cx="6217920" cy="3785652"/>
          </a:xfrm>
          <a:prstGeom prst="rect">
            <a:avLst/>
          </a:prstGeom>
        </p:spPr>
        <p:txBody>
          <a:bodyPr wrap="square">
            <a:spAutoFit/>
          </a:bodyPr>
          <a:lstStyle/>
          <a:p>
            <a:pPr algn="just"/>
            <a:r>
              <a:rPr lang="en-GB" sz="2000" dirty="0">
                <a:solidFill>
                  <a:schemeClr val="tx2"/>
                </a:solidFill>
                <a:latin typeface="SassoonPrimary" panose="020B0500000000000000" pitchFamily="34" charset="0"/>
              </a:rPr>
              <a:t>Get two jars and a supply of something small, like candy pieces, coins or small rocks. </a:t>
            </a:r>
            <a:endParaRPr lang="en-GB" sz="2000" dirty="0" smtClean="0">
              <a:solidFill>
                <a:schemeClr val="tx2"/>
              </a:solidFill>
              <a:latin typeface="SassoonPrimary" panose="020B0500000000000000" pitchFamily="34" charset="0"/>
            </a:endParaRPr>
          </a:p>
          <a:p>
            <a:pPr algn="just"/>
            <a:r>
              <a:rPr lang="en-GB" sz="2000" dirty="0" smtClean="0">
                <a:solidFill>
                  <a:schemeClr val="tx2"/>
                </a:solidFill>
                <a:latin typeface="SassoonPrimary" panose="020B0500000000000000" pitchFamily="34" charset="0"/>
              </a:rPr>
              <a:t>Put </a:t>
            </a:r>
            <a:r>
              <a:rPr lang="en-GB" sz="2000" dirty="0">
                <a:solidFill>
                  <a:schemeClr val="tx2"/>
                </a:solidFill>
                <a:latin typeface="SassoonPrimary" panose="020B0500000000000000" pitchFamily="34" charset="0"/>
              </a:rPr>
              <a:t>a strip of tape on each jar. On one jar, write “Responsible.” </a:t>
            </a:r>
            <a:r>
              <a:rPr lang="en-GB" sz="2000" dirty="0" smtClean="0">
                <a:solidFill>
                  <a:schemeClr val="tx2"/>
                </a:solidFill>
                <a:latin typeface="SassoonPrimary" panose="020B0500000000000000" pitchFamily="34" charset="0"/>
              </a:rPr>
              <a:t>On the other jar, write “Not so much.” Over the next week, ask your parents to tell you when they think you’ve been responsible and when you haven’t. When they say you have been, put an item in the “Responsible” jar. When they say you haven’t, put an item in the “Not so much” jar. At the end of the week, see which jar is fuller. If your “Not so much” jar has more items, reflect on how you can be more responsible next week</a:t>
            </a:r>
            <a:r>
              <a:rPr lang="en-GB" dirty="0" smtClean="0">
                <a:solidFill>
                  <a:schemeClr val="tx2"/>
                </a:solidFill>
                <a:latin typeface="SassoonPrimary" panose="020B0500000000000000" pitchFamily="34" charset="0"/>
              </a:rPr>
              <a:t>.</a:t>
            </a:r>
            <a:endParaRPr lang="en-GB" dirty="0">
              <a:solidFill>
                <a:schemeClr val="tx2"/>
              </a:solidFill>
              <a:latin typeface="SassoonPrimary" panose="020B0500000000000000" pitchFamily="34" charset="0"/>
            </a:endParaRPr>
          </a:p>
        </p:txBody>
      </p:sp>
      <p:pic>
        <p:nvPicPr>
          <p:cNvPr id="5" name="Picture 2" descr="Responsibility Rocks - Plain Vanilla Mom"/>
          <p:cNvPicPr>
            <a:picLocks noChangeAspect="1" noChangeArrowheads="1"/>
          </p:cNvPicPr>
          <p:nvPr/>
        </p:nvPicPr>
        <p:blipFill rotWithShape="1">
          <a:blip r:embed="rId2">
            <a:extLst>
              <a:ext uri="{28A0092B-C50C-407E-A947-70E740481C1C}">
                <a14:useLocalDpi xmlns:a14="http://schemas.microsoft.com/office/drawing/2010/main" val="0"/>
              </a:ext>
            </a:extLst>
          </a:blip>
          <a:srcRect t="28869" b="4458"/>
          <a:stretch/>
        </p:blipFill>
        <p:spPr bwMode="auto">
          <a:xfrm>
            <a:off x="2480764" y="2225006"/>
            <a:ext cx="2130698" cy="21292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7456847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837613" y="647700"/>
            <a:ext cx="2743201" cy="2322178"/>
          </a:xfrm>
        </p:spPr>
        <p:txBody>
          <a:bodyPr anchor="t">
            <a:normAutofit/>
          </a:bodyPr>
          <a:lstStyle/>
          <a:p>
            <a:pPr algn="ctr"/>
            <a:r>
              <a:rPr lang="en-US" sz="4800" b="1" dirty="0" smtClean="0">
                <a:solidFill>
                  <a:schemeClr val="tx2">
                    <a:lumMod val="95000"/>
                    <a:lumOff val="5000"/>
                  </a:schemeClr>
                </a:solidFill>
                <a:latin typeface="SassoonPrimary" panose="020B0500000000000000" pitchFamily="34" charset="0"/>
              </a:rPr>
              <a:t>Thought of the Day</a:t>
            </a:r>
            <a:endParaRPr lang="en-US" sz="4800" b="1" dirty="0">
              <a:solidFill>
                <a:schemeClr val="tx2">
                  <a:lumMod val="95000"/>
                  <a:lumOff val="5000"/>
                </a:schemeClr>
              </a:solidFill>
              <a:latin typeface="SassoonPrimary" panose="020B0500000000000000" pitchFamily="34" charset="0"/>
            </a:endParaRPr>
          </a:p>
        </p:txBody>
      </p:sp>
      <p:sp>
        <p:nvSpPr>
          <p:cNvPr id="5" name="Text Placeholder 4"/>
          <p:cNvSpPr>
            <a:spLocks noGrp="1"/>
          </p:cNvSpPr>
          <p:nvPr>
            <p:ph type="body" sz="half" idx="2"/>
          </p:nvPr>
        </p:nvSpPr>
        <p:spPr>
          <a:xfrm>
            <a:off x="8837613" y="3355279"/>
            <a:ext cx="2743200" cy="1131813"/>
          </a:xfrm>
        </p:spPr>
        <p:txBody>
          <a:bodyPr>
            <a:noAutofit/>
          </a:bodyPr>
          <a:lstStyle/>
          <a:p>
            <a:pPr algn="just"/>
            <a:r>
              <a:rPr lang="en-GB" sz="2400" dirty="0" smtClean="0">
                <a:solidFill>
                  <a:schemeClr val="tx2">
                    <a:lumMod val="95000"/>
                    <a:lumOff val="5000"/>
                  </a:schemeClr>
                </a:solidFill>
                <a:latin typeface="SassoonPrimary" panose="020B0500000000000000" pitchFamily="34" charset="0"/>
              </a:rPr>
              <a:t>Take some time to be still and reflect on the thought of the day. What does it mean to you?</a:t>
            </a:r>
            <a:endParaRPr lang="en-GB" sz="2400" dirty="0">
              <a:solidFill>
                <a:schemeClr val="tx2">
                  <a:lumMod val="95000"/>
                  <a:lumOff val="5000"/>
                </a:schemeClr>
              </a:solidFill>
              <a:latin typeface="SassoonPrimary" panose="020B0500000000000000" pitchFamily="34" charset="0"/>
            </a:endParaRPr>
          </a:p>
        </p:txBody>
      </p:sp>
      <p:pic>
        <p:nvPicPr>
          <p:cNvPr id="6" name="Picture Placeholder 5"/>
          <p:cNvPicPr>
            <a:picLocks noGrp="1" noChangeAspect="1"/>
          </p:cNvPicPr>
          <p:nvPr>
            <p:ph type="pic" idx="1"/>
          </p:nvPr>
        </p:nvPicPr>
        <p:blipFill>
          <a:blip r:embed="rId2">
            <a:extLst>
              <a:ext uri="{28A0092B-C50C-407E-A947-70E740481C1C}">
                <a14:useLocalDpi xmlns:a14="http://schemas.microsoft.com/office/drawing/2010/main" val="0"/>
              </a:ext>
            </a:extLst>
          </a:blip>
          <a:srcRect t="15517" b="15517"/>
          <a:stretch>
            <a:fillRect/>
          </a:stretch>
        </p:blipFill>
        <p:spPr/>
      </p:pic>
    </p:spTree>
    <p:extLst>
      <p:ext uri="{BB962C8B-B14F-4D97-AF65-F5344CB8AC3E}">
        <p14:creationId xmlns:p14="http://schemas.microsoft.com/office/powerpoint/2010/main" val="160914985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503511" y="267789"/>
            <a:ext cx="9358946" cy="2486025"/>
          </a:xfrm>
          <a:prstGeom prst="rect">
            <a:avLst/>
          </a:prstGeom>
        </p:spPr>
        <p:txBody>
          <a:bodyPr anchor="t"/>
          <a:lstStyle>
            <a:lvl1pPr algn="l" defTabSz="914400" rtl="0" eaLnBrk="1" latinLnBrk="0" hangingPunct="1">
              <a:lnSpc>
                <a:spcPct val="90000"/>
              </a:lnSpc>
              <a:spcBef>
                <a:spcPct val="0"/>
              </a:spcBef>
              <a:buNone/>
              <a:defRPr sz="3400" kern="1200">
                <a:solidFill>
                  <a:schemeClr val="tx1"/>
                </a:solidFill>
                <a:latin typeface="+mj-lt"/>
                <a:ea typeface="+mj-ea"/>
                <a:cs typeface="+mj-cs"/>
              </a:defRPr>
            </a:lvl1pPr>
          </a:lstStyle>
          <a:p>
            <a:r>
              <a:rPr lang="en-US" sz="4400" b="1" dirty="0" smtClean="0">
                <a:solidFill>
                  <a:schemeClr val="tx2">
                    <a:lumMod val="95000"/>
                    <a:lumOff val="5000"/>
                  </a:schemeClr>
                </a:solidFill>
                <a:latin typeface="SassoonPrimary" panose="020B0500000000000000" pitchFamily="34" charset="0"/>
              </a:rPr>
              <a:t>Let’s pray…</a:t>
            </a:r>
          </a:p>
          <a:p>
            <a:endParaRPr lang="en-US" b="1" dirty="0" smtClean="0">
              <a:solidFill>
                <a:schemeClr val="tx2">
                  <a:lumMod val="95000"/>
                  <a:lumOff val="5000"/>
                </a:schemeClr>
              </a:solidFill>
              <a:latin typeface="SassoonInfant" panose="00000400000000000000" pitchFamily="2" charset="0"/>
            </a:endParaRPr>
          </a:p>
          <a:p>
            <a:endParaRPr lang="en-US" b="1" dirty="0">
              <a:solidFill>
                <a:schemeClr val="tx2">
                  <a:lumMod val="95000"/>
                  <a:lumOff val="5000"/>
                </a:schemeClr>
              </a:solidFill>
              <a:latin typeface="SassoonInfant" panose="00000400000000000000" pitchFamily="2" charset="0"/>
            </a:endParaRPr>
          </a:p>
          <a:p>
            <a:endParaRPr lang="en-US" b="1" dirty="0">
              <a:solidFill>
                <a:schemeClr val="tx2">
                  <a:lumMod val="95000"/>
                  <a:lumOff val="5000"/>
                </a:schemeClr>
              </a:solidFill>
              <a:latin typeface="SassoonInfant" panose="00000400000000000000" pitchFamily="2" charset="0"/>
            </a:endParaRPr>
          </a:p>
        </p:txBody>
      </p:sp>
      <p:sp>
        <p:nvSpPr>
          <p:cNvPr id="5" name="TextBox 4"/>
          <p:cNvSpPr txBox="1"/>
          <p:nvPr/>
        </p:nvSpPr>
        <p:spPr>
          <a:xfrm>
            <a:off x="5812971" y="942231"/>
            <a:ext cx="5329646" cy="984885"/>
          </a:xfrm>
          <a:prstGeom prst="rect">
            <a:avLst/>
          </a:prstGeom>
          <a:noFill/>
        </p:spPr>
        <p:txBody>
          <a:bodyPr wrap="square" rtlCol="0">
            <a:spAutoFit/>
          </a:bodyPr>
          <a:lstStyle/>
          <a:p>
            <a:pPr algn="just"/>
            <a:endParaRPr lang="en-GB" sz="2900" dirty="0" smtClean="0">
              <a:solidFill>
                <a:schemeClr val="tx2"/>
              </a:solidFill>
              <a:latin typeface="SassoonInfant" panose="00000400000000000000" pitchFamily="2" charset="0"/>
            </a:endParaRPr>
          </a:p>
          <a:p>
            <a:pPr algn="just"/>
            <a:endParaRPr lang="en-GB" sz="2900" dirty="0" smtClean="0">
              <a:solidFill>
                <a:schemeClr val="tx2"/>
              </a:solidFill>
              <a:latin typeface="SassoonInfant" panose="00000400000000000000" pitchFamily="2" charset="0"/>
            </a:endParaRPr>
          </a:p>
        </p:txBody>
      </p:sp>
      <p:pic>
        <p:nvPicPr>
          <p:cNvPr id="3" name="Video Imogen">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1685414" y="1201781"/>
            <a:ext cx="2808208" cy="4984569"/>
          </a:xfrm>
          <a:prstGeom prst="rect">
            <a:avLst/>
          </a:prstGeom>
        </p:spPr>
      </p:pic>
      <p:sp>
        <p:nvSpPr>
          <p:cNvPr id="4" name="TextBox 3"/>
          <p:cNvSpPr txBox="1"/>
          <p:nvPr/>
        </p:nvSpPr>
        <p:spPr>
          <a:xfrm>
            <a:off x="6269865" y="585521"/>
            <a:ext cx="4990011" cy="6217087"/>
          </a:xfrm>
          <a:prstGeom prst="rect">
            <a:avLst/>
          </a:prstGeom>
          <a:noFill/>
        </p:spPr>
        <p:txBody>
          <a:bodyPr wrap="square" rtlCol="0">
            <a:spAutoFit/>
          </a:bodyPr>
          <a:lstStyle/>
          <a:p>
            <a:pPr algn="ctr"/>
            <a:r>
              <a:rPr lang="en-GB" sz="2000" dirty="0" smtClean="0">
                <a:solidFill>
                  <a:schemeClr val="tx2"/>
                </a:solidFill>
                <a:latin typeface="SassoonPrimary" panose="020B0500000000000000" pitchFamily="34" charset="0"/>
              </a:rPr>
              <a:t>Dear God</a:t>
            </a:r>
          </a:p>
          <a:p>
            <a:pPr algn="ctr"/>
            <a:r>
              <a:rPr lang="en-GB" sz="2000" dirty="0" smtClean="0">
                <a:solidFill>
                  <a:schemeClr val="tx2"/>
                </a:solidFill>
                <a:latin typeface="SassoonPrimary" panose="020B0500000000000000" pitchFamily="34" charset="0"/>
              </a:rPr>
              <a:t>Thank you for the kind and lovely people that help others and forgive,</a:t>
            </a:r>
          </a:p>
          <a:p>
            <a:pPr algn="ctr"/>
            <a:r>
              <a:rPr lang="en-GB" sz="2000" dirty="0" smtClean="0">
                <a:solidFill>
                  <a:schemeClr val="tx2"/>
                </a:solidFill>
                <a:latin typeface="SassoonPrimary" panose="020B0500000000000000" pitchFamily="34" charset="0"/>
              </a:rPr>
              <a:t>Thank you for our homes that give us space to play and learn when we can’t go to school</a:t>
            </a:r>
          </a:p>
          <a:p>
            <a:pPr algn="ctr"/>
            <a:r>
              <a:rPr lang="en-GB" sz="2000" dirty="0" smtClean="0">
                <a:solidFill>
                  <a:schemeClr val="tx2"/>
                </a:solidFill>
                <a:latin typeface="SassoonPrimary" panose="020B0500000000000000" pitchFamily="34" charset="0"/>
              </a:rPr>
              <a:t>Thank you for our families that keep us safe in this different and sometimes scary time</a:t>
            </a:r>
          </a:p>
          <a:p>
            <a:pPr algn="ctr"/>
            <a:r>
              <a:rPr lang="en-GB" sz="2000" dirty="0" smtClean="0">
                <a:solidFill>
                  <a:schemeClr val="tx2"/>
                </a:solidFill>
                <a:latin typeface="SassoonPrimary" panose="020B0500000000000000" pitchFamily="34" charset="0"/>
              </a:rPr>
              <a:t>Thank you for all of the beautiful space we have around us in Verwood that we can explore in</a:t>
            </a:r>
          </a:p>
          <a:p>
            <a:pPr algn="ctr"/>
            <a:r>
              <a:rPr lang="en-GB" sz="2000" dirty="0" smtClean="0">
                <a:solidFill>
                  <a:schemeClr val="tx2"/>
                </a:solidFill>
                <a:latin typeface="SassoonPrimary" panose="020B0500000000000000" pitchFamily="34" charset="0"/>
              </a:rPr>
              <a:t>I hope that everyone who has this virus gets better and the doctors and nurses don’t ever give up.</a:t>
            </a:r>
          </a:p>
          <a:p>
            <a:pPr algn="ctr"/>
            <a:r>
              <a:rPr lang="en-GB" sz="2000" dirty="0" smtClean="0">
                <a:solidFill>
                  <a:schemeClr val="tx2"/>
                </a:solidFill>
                <a:latin typeface="SassoonPrimary" panose="020B0500000000000000" pitchFamily="34" charset="0"/>
              </a:rPr>
              <a:t>Amen</a:t>
            </a:r>
          </a:p>
          <a:p>
            <a:pPr algn="ctr"/>
            <a:endParaRPr lang="en-GB" sz="2000" dirty="0">
              <a:solidFill>
                <a:schemeClr val="tx2"/>
              </a:solidFill>
              <a:latin typeface="SassoonPrimary" panose="020B0500000000000000" pitchFamily="34" charset="0"/>
            </a:endParaRPr>
          </a:p>
          <a:p>
            <a:pPr algn="ctr"/>
            <a:r>
              <a:rPr lang="en-GB" sz="2000" dirty="0" smtClean="0">
                <a:solidFill>
                  <a:schemeClr val="tx2"/>
                </a:solidFill>
                <a:latin typeface="SassoonPrimary" panose="020B0500000000000000" pitchFamily="34" charset="0"/>
              </a:rPr>
              <a:t>Wow, thank you for the lovely prayer Imogen (Willow)</a:t>
            </a:r>
          </a:p>
          <a:p>
            <a:pPr algn="ctr"/>
            <a:endParaRPr lang="en-GB" sz="2000" dirty="0">
              <a:solidFill>
                <a:schemeClr val="tx2"/>
              </a:solidFill>
              <a:latin typeface="SassoonPrimary" panose="020B0500000000000000" pitchFamily="34" charset="0"/>
            </a:endParaRPr>
          </a:p>
        </p:txBody>
      </p:sp>
    </p:spTree>
    <p:extLst>
      <p:ext uri="{BB962C8B-B14F-4D97-AF65-F5344CB8AC3E}">
        <p14:creationId xmlns:p14="http://schemas.microsoft.com/office/powerpoint/2010/main" val="679647156"/>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3"/>
                                        </p:tgtEl>
                                      </p:cBhvr>
                                    </p:cmd>
                                  </p:childTnLst>
                                </p:cTn>
                              </p:par>
                            </p:childTnLst>
                          </p:cTn>
                        </p:par>
                      </p:childTnLst>
                    </p:cTn>
                  </p:par>
                </p:childTnLst>
              </p:cTn>
              <p:nextCondLst>
                <p:cond evt="onClick" delay="0">
                  <p:tgtEl>
                    <p:spTgt spid="3"/>
                  </p:tgtEl>
                </p:cond>
              </p:nextCondLst>
            </p:seq>
            <p:video>
              <p:cMediaNode vol="80000">
                <p:cTn id="7" fill="hold" display="0">
                  <p:stCondLst>
                    <p:cond delay="indefinite"/>
                  </p:stCondLst>
                </p:cTn>
                <p:tgtEl>
                  <p:spTgt spid="3"/>
                </p:tgtEl>
              </p:cMediaNode>
            </p:video>
          </p:childTnLst>
        </p:cTn>
      </p:par>
    </p:tnLst>
  </p:timing>
</p:sld>
</file>

<file path=ppt/theme/theme1.xml><?xml version="1.0" encoding="utf-8"?>
<a:theme xmlns:a="http://schemas.openxmlformats.org/drawingml/2006/main" name="Children Playing 16x9">
  <a:themeElements>
    <a:clrScheme name="Children Happy">
      <a:dk1>
        <a:srgbClr val="595959"/>
      </a:dk1>
      <a:lt1>
        <a:sysClr val="window" lastClr="FFFFFF"/>
      </a:lt1>
      <a:dk2>
        <a:srgbClr val="000000"/>
      </a:dk2>
      <a:lt2>
        <a:srgbClr val="DDDDDD"/>
      </a:lt2>
      <a:accent1>
        <a:srgbClr val="A6B727"/>
      </a:accent1>
      <a:accent2>
        <a:srgbClr val="DF5327"/>
      </a:accent2>
      <a:accent3>
        <a:srgbClr val="FE9E00"/>
      </a:accent3>
      <a:accent4>
        <a:srgbClr val="418AB3"/>
      </a:accent4>
      <a:accent5>
        <a:srgbClr val="D9D66D"/>
      </a:accent5>
      <a:accent6>
        <a:srgbClr val="838383"/>
      </a:accent6>
      <a:hlink>
        <a:srgbClr val="F59E00"/>
      </a:hlink>
      <a:folHlink>
        <a:srgbClr val="B2B2B2"/>
      </a:folHlink>
    </a:clrScheme>
    <a:fontScheme name="Euphemia">
      <a:majorFont>
        <a:latin typeface="Euphemia"/>
        <a:ea typeface=""/>
        <a:cs typeface=""/>
      </a:majorFont>
      <a:minorFont>
        <a:latin typeface="Euphemi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F03461883.potx" id="{18737D51-7733-4200-B5C9-BF22CA2CE631}" vid="{40CEFE45-12FF-4454-86EB-59F04C858872}"/>
    </a:ext>
  </a:extLst>
</a:theme>
</file>

<file path=ppt/theme/theme2.xml><?xml version="1.0" encoding="utf-8"?>
<a:theme xmlns:a="http://schemas.openxmlformats.org/drawingml/2006/main" name="Office Theme">
  <a:themeElements>
    <a:clrScheme name="Children Happy">
      <a:dk1>
        <a:srgbClr val="595959"/>
      </a:dk1>
      <a:lt1>
        <a:sysClr val="window" lastClr="FFFFFF"/>
      </a:lt1>
      <a:dk2>
        <a:srgbClr val="000000"/>
      </a:dk2>
      <a:lt2>
        <a:srgbClr val="DDDDDD"/>
      </a:lt2>
      <a:accent1>
        <a:srgbClr val="A6B727"/>
      </a:accent1>
      <a:accent2>
        <a:srgbClr val="DF5327"/>
      </a:accent2>
      <a:accent3>
        <a:srgbClr val="FE9E00"/>
      </a:accent3>
      <a:accent4>
        <a:srgbClr val="418AB3"/>
      </a:accent4>
      <a:accent5>
        <a:srgbClr val="D9D66D"/>
      </a:accent5>
      <a:accent6>
        <a:srgbClr val="838383"/>
      </a:accent6>
      <a:hlink>
        <a:srgbClr val="F59E00"/>
      </a:hlink>
      <a:folHlink>
        <a:srgbClr val="B2B2B2"/>
      </a:folHlink>
    </a:clrScheme>
    <a:fontScheme name="Euphemia">
      <a:majorFont>
        <a:latin typeface="Euphemia"/>
        <a:ea typeface=""/>
        <a:cs typeface=""/>
      </a:majorFont>
      <a:minorFont>
        <a:latin typeface="Euphemi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Children Happy">
      <a:dk1>
        <a:srgbClr val="595959"/>
      </a:dk1>
      <a:lt1>
        <a:sysClr val="window" lastClr="FFFFFF"/>
      </a:lt1>
      <a:dk2>
        <a:srgbClr val="000000"/>
      </a:dk2>
      <a:lt2>
        <a:srgbClr val="DDDDDD"/>
      </a:lt2>
      <a:accent1>
        <a:srgbClr val="A6B727"/>
      </a:accent1>
      <a:accent2>
        <a:srgbClr val="DF5327"/>
      </a:accent2>
      <a:accent3>
        <a:srgbClr val="FE9E00"/>
      </a:accent3>
      <a:accent4>
        <a:srgbClr val="418AB3"/>
      </a:accent4>
      <a:accent5>
        <a:srgbClr val="D9D66D"/>
      </a:accent5>
      <a:accent6>
        <a:srgbClr val="838383"/>
      </a:accent6>
      <a:hlink>
        <a:srgbClr val="F59E00"/>
      </a:hlink>
      <a:folHlink>
        <a:srgbClr val="B2B2B2"/>
      </a:folHlink>
    </a:clrScheme>
    <a:fontScheme name="Euphemia">
      <a:majorFont>
        <a:latin typeface="Euphemia"/>
        <a:ea typeface=""/>
        <a:cs typeface=""/>
      </a:majorFont>
      <a:minorFont>
        <a:latin typeface="Euphemi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Children playing education presentation design (cartoon illustration, widescreen)</Template>
  <TotalTime>397</TotalTime>
  <Words>687</Words>
  <Application>Microsoft Office PowerPoint</Application>
  <PresentationFormat>Widescreen</PresentationFormat>
  <Paragraphs>55</Paragraphs>
  <Slides>9</Slides>
  <Notes>3</Notes>
  <HiddenSlides>0</HiddenSlides>
  <MMClips>1</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9</vt:i4>
      </vt:variant>
    </vt:vector>
  </HeadingPairs>
  <TitlesOfParts>
    <vt:vector size="14" baseType="lpstr">
      <vt:lpstr>Euphemia</vt:lpstr>
      <vt:lpstr>SassoonInfant</vt:lpstr>
      <vt:lpstr>SassoonPrimary</vt:lpstr>
      <vt:lpstr>Wingdings</vt:lpstr>
      <vt:lpstr>Children Playing 16x9</vt:lpstr>
      <vt:lpstr>Verwood First School</vt:lpstr>
      <vt:lpstr>Happy Friday everybody!</vt:lpstr>
      <vt:lpstr>Before we start, let’s take time to think…</vt:lpstr>
      <vt:lpstr>There are lots of different themes to explore when thinking about responsibility. </vt:lpstr>
      <vt:lpstr>PowerPoint Presentation</vt:lpstr>
      <vt:lpstr>PowerPoint Presentation</vt:lpstr>
      <vt:lpstr>Activities to try at home!</vt:lpstr>
      <vt:lpstr>Thought of the Day</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Verwood First School</dc:title>
  <dc:creator>Elle.Harding</dc:creator>
  <cp:lastModifiedBy>Elle.Harding</cp:lastModifiedBy>
  <cp:revision>43</cp:revision>
  <dcterms:created xsi:type="dcterms:W3CDTF">2020-05-18T12:27:28Z</dcterms:created>
  <dcterms:modified xsi:type="dcterms:W3CDTF">2020-07-03T14:09:27Z</dcterms:modified>
</cp:coreProperties>
</file>