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9906000" type="A4"/>
  <p:notesSz cx="9388475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9" autoAdjust="0"/>
    <p:restoredTop sz="94660"/>
  </p:normalViewPr>
  <p:slideViewPr>
    <p:cSldViewPr snapToGrid="0">
      <p:cViewPr varScale="1">
        <p:scale>
          <a:sx n="41" d="100"/>
          <a:sy n="41" d="100"/>
        </p:scale>
        <p:origin x="2112" y="4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317479" y="0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0C141-0AC0-4267-BDED-8070C892309E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746991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317479" y="6746991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CE379-4521-4C04-8D29-9EE33B43D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873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318125" y="0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D9D82-F727-4513-B76A-3131BB6E084E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63975" y="887413"/>
            <a:ext cx="1660525" cy="239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8213" y="3417888"/>
            <a:ext cx="7512050" cy="27971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746875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318125" y="6746875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13EF8F-0223-4D23-8F49-A6905B9B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76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88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71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48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848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546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860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89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61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23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533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40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986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1291440" y="6175169"/>
            <a:ext cx="4346369" cy="1721922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+mn-lt"/>
              </a:rPr>
              <a:t>Moving to Willow Base  </a:t>
            </a:r>
            <a:endParaRPr lang="en-US" sz="5400" b="1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6" t="6306" r="7244" b="5729"/>
          <a:stretch/>
        </p:blipFill>
        <p:spPr>
          <a:xfrm rot="16200000" flipH="1" flipV="1">
            <a:off x="1160467" y="2123887"/>
            <a:ext cx="4797631" cy="354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22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328058" y="1341913"/>
            <a:ext cx="4227616" cy="1769422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After the Summer holidays you will be in Willow base, your Beech base friends will be too. </a:t>
            </a:r>
            <a:endParaRPr lang="en-US" sz="2800" b="1" dirty="0">
              <a:latin typeface="+mn-lt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328058" y="6974773"/>
            <a:ext cx="4227616" cy="8847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+mn-lt"/>
              </a:rPr>
              <a:t>This is the door you will come in.  </a:t>
            </a:r>
            <a:endParaRPr lang="en-US" sz="2800" b="1" dirty="0"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1"/>
          <a:stretch/>
        </p:blipFill>
        <p:spPr>
          <a:xfrm rot="5400000">
            <a:off x="1714557" y="3496673"/>
            <a:ext cx="3692122" cy="301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307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13164" y="1346909"/>
            <a:ext cx="42437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/>
              <a:t>The teachers in Willow base are</a:t>
            </a:r>
            <a:endParaRPr lang="en-US" sz="2200" dirty="0"/>
          </a:p>
        </p:txBody>
      </p:sp>
      <p:sp>
        <p:nvSpPr>
          <p:cNvPr id="9" name="Rectangle 8"/>
          <p:cNvSpPr/>
          <p:nvPr/>
        </p:nvSpPr>
        <p:spPr>
          <a:xfrm>
            <a:off x="1413164" y="3751926"/>
            <a:ext cx="38636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   Miss Snow 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1491546" y="7086816"/>
            <a:ext cx="4086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They will help you with your learning. </a:t>
            </a:r>
            <a:endParaRPr lang="en-US" sz="2400" b="1" dirty="0"/>
          </a:p>
        </p:txBody>
      </p:sp>
      <p:sp>
        <p:nvSpPr>
          <p:cNvPr id="11" name="Rectangle 10"/>
          <p:cNvSpPr/>
          <p:nvPr/>
        </p:nvSpPr>
        <p:spPr>
          <a:xfrm>
            <a:off x="1413164" y="6203276"/>
            <a:ext cx="4165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  Mrs Clay       and     Mrs Palmer </a:t>
            </a:r>
            <a:endParaRPr lang="en-US" sz="2400" b="1" dirty="0"/>
          </a:p>
        </p:txBody>
      </p:sp>
      <p:pic>
        <p:nvPicPr>
          <p:cNvPr id="13" name="Picture 12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35" t="32182" r="17707" b="26148"/>
          <a:stretch/>
        </p:blipFill>
        <p:spPr bwMode="auto">
          <a:xfrm>
            <a:off x="2665844" y="1890534"/>
            <a:ext cx="1496815" cy="17642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746" y="4310775"/>
            <a:ext cx="1177104" cy="1765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096" y="4340435"/>
            <a:ext cx="1174298" cy="176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317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413163" y="1174256"/>
            <a:ext cx="424375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2000" b="1" dirty="0"/>
          </a:p>
          <a:p>
            <a:pPr algn="ctr"/>
            <a:r>
              <a:rPr lang="en-GB" sz="2400" b="1" dirty="0"/>
              <a:t>The Teaching  Assistants in Willow base are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1491546" y="7086816"/>
            <a:ext cx="4086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They will help you with your learning. </a:t>
            </a:r>
            <a:endParaRPr lang="en-US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413163" y="5675641"/>
            <a:ext cx="40869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   Mrs Ford          and          Mrs Safder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477" y="3465792"/>
            <a:ext cx="1009215" cy="15138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912" y="3423257"/>
            <a:ext cx="1065929" cy="159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84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381243" y="6453514"/>
            <a:ext cx="4227616" cy="1626919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The Willow base Classrooms look like this.</a:t>
            </a:r>
            <a:endParaRPr lang="en-US" sz="3600" b="1" dirty="0"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458" y="4213284"/>
            <a:ext cx="2986973" cy="22402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42405" y="2719410"/>
            <a:ext cx="2018805" cy="15141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3"/>
          <a:stretch/>
        </p:blipFill>
        <p:spPr>
          <a:xfrm rot="5400000">
            <a:off x="1188069" y="1476145"/>
            <a:ext cx="2902528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081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389413" y="5640780"/>
            <a:ext cx="4227616" cy="2185058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You will have a peg with your name on just like in Beech base. </a:t>
            </a:r>
            <a:endParaRPr lang="en-US" sz="3600" b="1" dirty="0"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9"/>
          <a:stretch/>
        </p:blipFill>
        <p:spPr>
          <a:xfrm>
            <a:off x="1512238" y="1828801"/>
            <a:ext cx="3807907" cy="323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1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1392555" y="5973286"/>
            <a:ext cx="4227616" cy="1626919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You will put your bag away in your group box in the classroom. </a:t>
            </a:r>
            <a:endParaRPr lang="en-US" sz="3600" b="1" dirty="0">
              <a:latin typeface="+mn-lt"/>
            </a:endParaRPr>
          </a:p>
        </p:txBody>
      </p:sp>
      <p:pic>
        <p:nvPicPr>
          <p:cNvPr id="6" name="Picture 5" descr="C:\Users\Home\Desktop\Sycamore Folder\DSC049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89" b="18878"/>
          <a:stretch/>
        </p:blipFill>
        <p:spPr bwMode="auto">
          <a:xfrm>
            <a:off x="1392555" y="2117353"/>
            <a:ext cx="4072890" cy="29781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57443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358689" y="1406672"/>
            <a:ext cx="4227616" cy="1306284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You will have lots of fun new learning  to do in Willow base.</a:t>
            </a:r>
            <a:endParaRPr lang="en-US" sz="2800" b="1" dirty="0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10399" y="3120343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Numeracy </a:t>
            </a: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1454744" y="5116150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Literacy 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3865435" y="6874590"/>
            <a:ext cx="1698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Guided Reading  </a:t>
            </a:r>
            <a:endParaRPr lang="en-US" sz="2400" b="1" dirty="0"/>
          </a:p>
        </p:txBody>
      </p:sp>
      <p:pic>
        <p:nvPicPr>
          <p:cNvPr id="11" name="Picture 10" descr="Related image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741" y="2604025"/>
            <a:ext cx="2060352" cy="1718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Related imag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704" y="4568462"/>
            <a:ext cx="2411730" cy="109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Image result for guided reading clipart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215" y="6253039"/>
            <a:ext cx="2136184" cy="15371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5068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446462" y="1987489"/>
            <a:ext cx="1281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Art </a:t>
            </a:r>
            <a:endParaRPr lang="en-US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1852550" y="3596020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Geography </a:t>
            </a:r>
            <a:endParaRPr lang="en-US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3675377" y="5563878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History </a:t>
            </a:r>
            <a:endParaRPr lang="en-US" sz="2400" b="1" dirty="0"/>
          </a:p>
        </p:txBody>
      </p:sp>
      <p:sp>
        <p:nvSpPr>
          <p:cNvPr id="15" name="Rectangle 14"/>
          <p:cNvSpPr/>
          <p:nvPr/>
        </p:nvSpPr>
        <p:spPr>
          <a:xfrm>
            <a:off x="1294410" y="7326849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Science </a:t>
            </a:r>
            <a:endParaRPr lang="en-US" sz="2400" b="1" dirty="0"/>
          </a:p>
        </p:txBody>
      </p:sp>
      <p:pic>
        <p:nvPicPr>
          <p:cNvPr id="16" name="Picture 15" descr="Related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169" y="1420504"/>
            <a:ext cx="1483360" cy="132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Image result for lulworth cove dorset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65" t="17443" r="20266" b="16272"/>
          <a:stretch/>
        </p:blipFill>
        <p:spPr bwMode="auto">
          <a:xfrm>
            <a:off x="3675377" y="3027357"/>
            <a:ext cx="1217295" cy="18097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 descr="Image result for roman clipart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905" y="4916548"/>
            <a:ext cx="2121461" cy="15673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Image result for plants growing clipart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935" y="6730266"/>
            <a:ext cx="2419614" cy="11931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0421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516844" y="1970993"/>
            <a:ext cx="1281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French  </a:t>
            </a:r>
            <a:endParaRPr lang="en-US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1422068" y="3653530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99 Club </a:t>
            </a:r>
            <a:endParaRPr lang="en-US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2714734" y="7529982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P.E </a:t>
            </a:r>
            <a:endParaRPr lang="en-US" sz="2400" b="1" dirty="0"/>
          </a:p>
        </p:txBody>
      </p:sp>
      <p:pic>
        <p:nvPicPr>
          <p:cNvPr id="5" name="Picture 4" descr="Image result for speaking french clipart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798" y="1550043"/>
            <a:ext cx="1752600" cy="10648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Image result for numeracy clipart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584" y="3265238"/>
            <a:ext cx="858520" cy="1238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Image result for times tables  clipart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251" y="3517333"/>
            <a:ext cx="1038225" cy="734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Home\Desktop\IMG_1306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419710" y="5569524"/>
            <a:ext cx="2094776" cy="14962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C:\Users\Home\Desktop\DSC06266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837" y="5569524"/>
            <a:ext cx="1868726" cy="1496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7013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1345053" y="4845132"/>
            <a:ext cx="4227616" cy="3123211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You will have morning play a little bit later at 10:40. You get to play on </a:t>
            </a:r>
            <a:r>
              <a:rPr lang="en-GB" sz="3600" b="1" u="sng" dirty="0">
                <a:latin typeface="+mn-lt"/>
              </a:rPr>
              <a:t>all </a:t>
            </a:r>
            <a:r>
              <a:rPr lang="en-GB" sz="3600" b="1" dirty="0">
                <a:latin typeface="+mn-lt"/>
              </a:rPr>
              <a:t>of the adventure playground.</a:t>
            </a:r>
            <a:endParaRPr lang="en-US" sz="3600" b="1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9"/>
          <a:stretch/>
        </p:blipFill>
        <p:spPr>
          <a:xfrm>
            <a:off x="1591294" y="1318183"/>
            <a:ext cx="3716977" cy="3400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33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377538" y="5985163"/>
            <a:ext cx="4227616" cy="1911925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You and your friends will have lots of fun in Willow base.</a:t>
            </a:r>
            <a:endParaRPr lang="en-US" sz="3200" b="1" dirty="0">
              <a:latin typeface="+mn-lt"/>
            </a:endParaRPr>
          </a:p>
        </p:txBody>
      </p:sp>
      <p:pic>
        <p:nvPicPr>
          <p:cNvPr id="7" name="Picture 6" descr="Image result for school children playing red uniform clipar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058" y="1960141"/>
            <a:ext cx="4020965" cy="37993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3607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</TotalTime>
  <Words>189</Words>
  <Application>Microsoft Office PowerPoint</Application>
  <PresentationFormat>A4 Paper (210x297 mm)</PresentationFormat>
  <Paragraphs>39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Moving to Willow Base  </vt:lpstr>
      <vt:lpstr>After the Summer holidays you will be in Willow base, your Beech base friends will be too. </vt:lpstr>
      <vt:lpstr>PowerPoint Presentation</vt:lpstr>
      <vt:lpstr>PowerPoint Presentation</vt:lpstr>
      <vt:lpstr>The Willow base Classrooms look like this.</vt:lpstr>
      <vt:lpstr>You will have a peg with your name on just like in Beech base. </vt:lpstr>
      <vt:lpstr>You will put your bag away in your group box in the classroom. </vt:lpstr>
      <vt:lpstr>You will have lots of fun new learning  to do in Willow base.</vt:lpstr>
      <vt:lpstr>PowerPoint Presentation</vt:lpstr>
      <vt:lpstr>PowerPoint Presentation</vt:lpstr>
      <vt:lpstr>You will have morning play a little bit later at 10:40. You get to play on all of the adventure playground.</vt:lpstr>
      <vt:lpstr>You and your friends will have lots of fun in Willow base.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text1</dc:title>
  <dc:creator>Andy Ford-AMS</dc:creator>
  <cp:lastModifiedBy>Rachel Long</cp:lastModifiedBy>
  <cp:revision>20</cp:revision>
  <cp:lastPrinted>2018-05-28T18:14:23Z</cp:lastPrinted>
  <dcterms:created xsi:type="dcterms:W3CDTF">2018-05-28T17:19:47Z</dcterms:created>
  <dcterms:modified xsi:type="dcterms:W3CDTF">2020-07-15T10:35:52Z</dcterms:modified>
</cp:coreProperties>
</file>