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handoutMasterIdLst>
    <p:handoutMasterId r:id="rId14"/>
  </p:handoutMasterIdLst>
  <p:sldIdLst>
    <p:sldId id="256" r:id="rId2"/>
    <p:sldId id="257" r:id="rId3"/>
    <p:sldId id="268" r:id="rId4"/>
    <p:sldId id="269" r:id="rId5"/>
    <p:sldId id="263" r:id="rId6"/>
    <p:sldId id="271" r:id="rId7"/>
    <p:sldId id="260" r:id="rId8"/>
    <p:sldId id="272" r:id="rId9"/>
    <p:sldId id="270" r:id="rId10"/>
    <p:sldId id="261" r:id="rId11"/>
    <p:sldId id="266"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B3C1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B301B821-A1FF-4177-AEE7-76D212191A09}">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882" autoAdjust="0"/>
    <p:restoredTop sz="94660"/>
  </p:normalViewPr>
  <p:slideViewPr>
    <p:cSldViewPr snapToGrid="0">
      <p:cViewPr varScale="1">
        <p:scale>
          <a:sx n="46" d="100"/>
          <a:sy n="46" d="100"/>
        </p:scale>
        <p:origin x="756" y="42"/>
      </p:cViewPr>
      <p:guideLst/>
    </p:cSldViewPr>
  </p:slideViewPr>
  <p:notesTextViewPr>
    <p:cViewPr>
      <p:scale>
        <a:sx n="1" d="1"/>
        <a:sy n="1" d="1"/>
      </p:scale>
      <p:origin x="0" y="0"/>
    </p:cViewPr>
  </p:notesTextViewPr>
  <p:notesViewPr>
    <p:cSldViewPr snapToGrid="0">
      <p:cViewPr varScale="1">
        <p:scale>
          <a:sx n="65" d="100"/>
          <a:sy n="65" d="100"/>
        </p:scale>
        <p:origin x="2784" y="4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EB33BB8-6C7A-4BE0-9B55-9EAC48D52EC6}" type="datetimeFigureOut">
              <a:rPr lang="en-US"/>
              <a:t>6/26/2020</a:t>
            </a:fld>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3F7AA83-DE31-4E93-AB07-EF7FB05F6670}" type="slidenum">
              <a:rPr/>
              <a:t>‹#›</a:t>
            </a:fld>
            <a:endParaRPr/>
          </a:p>
        </p:txBody>
      </p:sp>
    </p:spTree>
    <p:extLst>
      <p:ext uri="{BB962C8B-B14F-4D97-AF65-F5344CB8AC3E}">
        <p14:creationId xmlns:p14="http://schemas.microsoft.com/office/powerpoint/2010/main" val="322129038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611EF64-F73B-4314-BB6F-BC0937BBDF19}" type="datetimeFigureOut">
              <a:rPr lang="en-US"/>
              <a:t>6/26/2020</a:t>
            </a:fld>
            <a:endParaRP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a:t>Click to edit Master text styles</a:t>
            </a:r>
          </a:p>
          <a:p>
            <a:pPr lvl="1"/>
            <a:r>
              <a:rPr/>
              <a:t>Second level</a:t>
            </a:r>
          </a:p>
          <a:p>
            <a:pPr lvl="2"/>
            <a:r>
              <a:rPr/>
              <a:t>Third level</a:t>
            </a:r>
          </a:p>
          <a:p>
            <a:pPr lvl="3"/>
            <a:r>
              <a:rPr/>
              <a:t>Fourth level</a:t>
            </a:r>
          </a:p>
          <a:p>
            <a:pPr lvl="4"/>
            <a:r>
              <a:rPr/>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35E2820-AFE1-45FA-949E-17BDB534E1DC}" type="slidenum">
              <a:rPr/>
              <a:t>‹#›</a:t>
            </a:fld>
            <a:endParaRPr/>
          </a:p>
        </p:txBody>
      </p:sp>
    </p:spTree>
    <p:extLst>
      <p:ext uri="{BB962C8B-B14F-4D97-AF65-F5344CB8AC3E}">
        <p14:creationId xmlns:p14="http://schemas.microsoft.com/office/powerpoint/2010/main" val="31579979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35E2820-AFE1-45FA-949E-17BDB534E1DC}" type="slidenum">
              <a:rPr lang="en-US" smtClean="0"/>
              <a:t>1</a:t>
            </a:fld>
            <a:endParaRPr lang="en-US"/>
          </a:p>
        </p:txBody>
      </p:sp>
    </p:spTree>
    <p:extLst>
      <p:ext uri="{BB962C8B-B14F-4D97-AF65-F5344CB8AC3E}">
        <p14:creationId xmlns:p14="http://schemas.microsoft.com/office/powerpoint/2010/main" val="3069915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7542409-6A04-4DC6-AC3A-D3758287A8F2}" type="slidenum">
              <a:rPr lang="en-US" smtClean="0"/>
              <a:t>2</a:t>
            </a:fld>
            <a:endParaRPr lang="en-US"/>
          </a:p>
        </p:txBody>
      </p:sp>
    </p:spTree>
    <p:extLst>
      <p:ext uri="{BB962C8B-B14F-4D97-AF65-F5344CB8AC3E}">
        <p14:creationId xmlns:p14="http://schemas.microsoft.com/office/powerpoint/2010/main" val="6609355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7542409-6A04-4DC6-AC3A-D3758287A8F2}" type="slidenum">
              <a:rPr lang="en-US" smtClean="0"/>
              <a:t>3</a:t>
            </a:fld>
            <a:endParaRPr lang="en-US"/>
          </a:p>
        </p:txBody>
      </p:sp>
    </p:spTree>
    <p:extLst>
      <p:ext uri="{BB962C8B-B14F-4D97-AF65-F5344CB8AC3E}">
        <p14:creationId xmlns:p14="http://schemas.microsoft.com/office/powerpoint/2010/main" val="32779617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7542409-6A04-4DC6-AC3A-D3758287A8F2}" type="slidenum">
              <a:rPr lang="en-US" smtClean="0"/>
              <a:t>4</a:t>
            </a:fld>
            <a:endParaRPr lang="en-US"/>
          </a:p>
        </p:txBody>
      </p:sp>
    </p:spTree>
    <p:extLst>
      <p:ext uri="{BB962C8B-B14F-4D97-AF65-F5344CB8AC3E}">
        <p14:creationId xmlns:p14="http://schemas.microsoft.com/office/powerpoint/2010/main" val="814990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065213" y="304800"/>
            <a:ext cx="7091361" cy="2793906"/>
          </a:xfrm>
        </p:spPr>
        <p:txBody>
          <a:bodyPr anchor="b">
            <a:normAutofit/>
          </a:bodyPr>
          <a:lstStyle>
            <a:lvl1pPr algn="l">
              <a:lnSpc>
                <a:spcPct val="80000"/>
              </a:lnSpc>
              <a:defRPr sz="6600"/>
            </a:lvl1pPr>
          </a:lstStyle>
          <a:p>
            <a:r>
              <a:rPr lang="en-US" smtClean="0"/>
              <a:t>Click to edit Master title style</a:t>
            </a:r>
            <a:endParaRPr/>
          </a:p>
        </p:txBody>
      </p:sp>
      <p:sp>
        <p:nvSpPr>
          <p:cNvPr id="3" name="Subtitle 2"/>
          <p:cNvSpPr>
            <a:spLocks noGrp="1"/>
          </p:cNvSpPr>
          <p:nvPr>
            <p:ph type="subTitle" idx="1"/>
          </p:nvPr>
        </p:nvSpPr>
        <p:spPr>
          <a:xfrm>
            <a:off x="1065213" y="3108804"/>
            <a:ext cx="7091361" cy="838200"/>
          </a:xfrm>
        </p:spPr>
        <p:txBody>
          <a:bodyPr/>
          <a:lstStyle>
            <a:lvl1pPr marL="0" indent="0" algn="l">
              <a:spcBef>
                <a:spcPts val="0"/>
              </a:spcBef>
              <a:buNone/>
              <a:defRPr sz="2400">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a:p>
        </p:txBody>
      </p:sp>
      <p:sp>
        <p:nvSpPr>
          <p:cNvPr id="8" name="Date Placeholder 7"/>
          <p:cNvSpPr>
            <a:spLocks noGrp="1"/>
          </p:cNvSpPr>
          <p:nvPr>
            <p:ph type="dt" sz="half" idx="10"/>
          </p:nvPr>
        </p:nvSpPr>
        <p:spPr/>
        <p:txBody>
          <a:bodyPr/>
          <a:lstStyle/>
          <a:p>
            <a:fld id="{9D3B9702-7FBF-4720-8670-571C5E7EEDDE}" type="datetime1">
              <a:rPr lang="en-US"/>
              <a:t>6/26/2020</a:t>
            </a:fld>
            <a:endParaRPr/>
          </a:p>
        </p:txBody>
      </p:sp>
      <p:sp>
        <p:nvSpPr>
          <p:cNvPr id="9" name="Footer Placeholder 8"/>
          <p:cNvSpPr>
            <a:spLocks noGrp="1"/>
          </p:cNvSpPr>
          <p:nvPr>
            <p:ph type="ftr" sz="quarter" idx="11"/>
          </p:nvPr>
        </p:nvSpPr>
        <p:spPr/>
        <p:txBody>
          <a:bodyPr/>
          <a:lstStyle/>
          <a:p>
            <a:endParaRPr/>
          </a:p>
        </p:txBody>
      </p:sp>
      <p:sp>
        <p:nvSpPr>
          <p:cNvPr id="10" name="Slide Number Placeholder 9"/>
          <p:cNvSpPr>
            <a:spLocks noGrp="1"/>
          </p:cNvSpPr>
          <p:nvPr>
            <p:ph type="sldNum" sz="quarter" idx="12"/>
          </p:nvPr>
        </p:nvSpPr>
        <p:spPr/>
        <p:txBody>
          <a:bodyPr/>
          <a:lstStyle/>
          <a:p>
            <a:fld id="{8FDBFFB2-86D9-4B8F-A59A-553A60B94BBE}" type="slidenum">
              <a:rPr/>
              <a:pPr/>
              <a:t>‹#›</a:t>
            </a:fld>
            <a:endParaRPr/>
          </a:p>
        </p:txBody>
      </p:sp>
    </p:spTree>
    <p:extLst>
      <p:ext uri="{BB962C8B-B14F-4D97-AF65-F5344CB8AC3E}">
        <p14:creationId xmlns:p14="http://schemas.microsoft.com/office/powerpoint/2010/main" val="18905470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7B3AF48E-ABA0-4B58-B562-D1D7408067C4}" type="datetime1">
              <a:rPr lang="en-US"/>
              <a:t>6/26/2020</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25899905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180013" y="1600200"/>
            <a:ext cx="6400801" cy="2486025"/>
          </a:xfrm>
        </p:spPr>
        <p:txBody>
          <a:bodyPr anchor="b">
            <a:normAutofit/>
          </a:bodyPr>
          <a:lstStyle>
            <a:lvl1pPr>
              <a:defRPr sz="5200"/>
            </a:lvl1pPr>
          </a:lstStyle>
          <a:p>
            <a:r>
              <a:rPr lang="en-US" smtClean="0"/>
              <a:t>Click to edit Master title style</a:t>
            </a:r>
            <a:endParaRPr/>
          </a:p>
        </p:txBody>
      </p:sp>
      <p:sp>
        <p:nvSpPr>
          <p:cNvPr id="3" name="Text Placeholder 2"/>
          <p:cNvSpPr>
            <a:spLocks noGrp="1"/>
          </p:cNvSpPr>
          <p:nvPr>
            <p:ph type="body" idx="1"/>
          </p:nvPr>
        </p:nvSpPr>
        <p:spPr>
          <a:xfrm>
            <a:off x="5180011" y="4105029"/>
            <a:ext cx="6400801" cy="914400"/>
          </a:xfrm>
        </p:spPr>
        <p:txBody>
          <a:bodyPr>
            <a:normAutofit/>
          </a:bodyPr>
          <a:lstStyle>
            <a:lvl1pPr marL="0" indent="0">
              <a:buNone/>
              <a:defRPr sz="2000">
                <a:solidFill>
                  <a:schemeClr val="accent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2A5034C-8BD9-4B0C-893B-33834FAB227F}" type="datetime1">
              <a:rPr lang="en-US"/>
              <a:t>6/26/2020</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2117916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sz="half" idx="1"/>
          </p:nvPr>
        </p:nvSpPr>
        <p:spPr>
          <a:xfrm>
            <a:off x="2208213" y="1600200"/>
            <a:ext cx="4572000" cy="4114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Content Placeholder 3"/>
          <p:cNvSpPr>
            <a:spLocks noGrp="1"/>
          </p:cNvSpPr>
          <p:nvPr>
            <p:ph sz="half" idx="2"/>
          </p:nvPr>
        </p:nvSpPr>
        <p:spPr>
          <a:xfrm>
            <a:off x="7008813" y="1600200"/>
            <a:ext cx="4572000" cy="4114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Date Placeholder 4"/>
          <p:cNvSpPr>
            <a:spLocks noGrp="1"/>
          </p:cNvSpPr>
          <p:nvPr>
            <p:ph type="dt" sz="half" idx="10"/>
          </p:nvPr>
        </p:nvSpPr>
        <p:spPr/>
        <p:txBody>
          <a:bodyPr/>
          <a:lstStyle/>
          <a:p>
            <a:fld id="{7CD787AA-CBCD-47F9-A04C-7106C508CDE4}" type="datetime1">
              <a:rPr lang="en-US"/>
              <a:t>6/26/2020</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36077512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Text Placeholder 2"/>
          <p:cNvSpPr>
            <a:spLocks noGrp="1"/>
          </p:cNvSpPr>
          <p:nvPr>
            <p:ph type="body" idx="1"/>
          </p:nvPr>
        </p:nvSpPr>
        <p:spPr>
          <a:xfrm>
            <a:off x="2208213" y="1600200"/>
            <a:ext cx="4572000" cy="823912"/>
          </a:xfrm>
        </p:spPr>
        <p:txBody>
          <a:bodyPr anchor="ctr">
            <a:noAutofit/>
          </a:bodyPr>
          <a:lstStyle>
            <a:lvl1pPr marL="0" indent="0">
              <a:spcBef>
                <a:spcPts val="0"/>
              </a:spcBef>
              <a:buNone/>
              <a:defRPr sz="21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2208213" y="2505075"/>
            <a:ext cx="4572000" cy="33375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Text Placeholder 4"/>
          <p:cNvSpPr>
            <a:spLocks noGrp="1"/>
          </p:cNvSpPr>
          <p:nvPr>
            <p:ph type="body" sz="quarter" idx="3"/>
          </p:nvPr>
        </p:nvSpPr>
        <p:spPr>
          <a:xfrm>
            <a:off x="7008813" y="1600200"/>
            <a:ext cx="4572000" cy="823912"/>
          </a:xfrm>
        </p:spPr>
        <p:txBody>
          <a:bodyPr anchor="ctr">
            <a:noAutofit/>
          </a:bodyPr>
          <a:lstStyle>
            <a:lvl1pPr marL="0" indent="0">
              <a:spcBef>
                <a:spcPts val="0"/>
              </a:spcBef>
              <a:buNone/>
              <a:defRPr sz="21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7008813" y="2505075"/>
            <a:ext cx="4572000" cy="33375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7" name="Date Placeholder 6"/>
          <p:cNvSpPr>
            <a:spLocks noGrp="1"/>
          </p:cNvSpPr>
          <p:nvPr>
            <p:ph type="dt" sz="half" idx="10"/>
          </p:nvPr>
        </p:nvSpPr>
        <p:spPr/>
        <p:txBody>
          <a:bodyPr/>
          <a:lstStyle/>
          <a:p>
            <a:fld id="{AD1CC9DD-75F5-4611-BA0B-CFB1A226639C}" type="datetime1">
              <a:rPr lang="en-US"/>
              <a:t>6/26/2020</a:t>
            </a:fld>
            <a:endParaRPr/>
          </a:p>
        </p:txBody>
      </p:sp>
      <p:sp>
        <p:nvSpPr>
          <p:cNvPr id="8" name="Footer Placeholder 7"/>
          <p:cNvSpPr>
            <a:spLocks noGrp="1"/>
          </p:cNvSpPr>
          <p:nvPr>
            <p:ph type="ftr" sz="quarter" idx="11"/>
          </p:nvPr>
        </p:nvSpPr>
        <p:spPr/>
        <p:txBody>
          <a:bodyPr/>
          <a:lstStyle/>
          <a:p>
            <a:endParaRPr/>
          </a:p>
        </p:txBody>
      </p:sp>
      <p:sp>
        <p:nvSpPr>
          <p:cNvPr id="9" name="Slide Number Placeholder 8"/>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38330463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Date Placeholder 2"/>
          <p:cNvSpPr>
            <a:spLocks noGrp="1"/>
          </p:cNvSpPr>
          <p:nvPr>
            <p:ph type="dt" sz="half" idx="10"/>
          </p:nvPr>
        </p:nvSpPr>
        <p:spPr/>
        <p:txBody>
          <a:bodyPr/>
          <a:lstStyle/>
          <a:p>
            <a:fld id="{5980F1F9-2D3D-4243-878F-D000C3F2A1C4}" type="datetime1">
              <a:rPr lang="en-US"/>
              <a:t>6/26/2020</a:t>
            </a:fld>
            <a:endParaRPr/>
          </a:p>
        </p:txBody>
      </p:sp>
      <p:sp>
        <p:nvSpPr>
          <p:cNvPr id="4" name="Footer Placeholder 3"/>
          <p:cNvSpPr>
            <a:spLocks noGrp="1"/>
          </p:cNvSpPr>
          <p:nvPr>
            <p:ph type="ftr" sz="quarter" idx="11"/>
          </p:nvPr>
        </p:nvSpPr>
        <p:spPr/>
        <p:txBody>
          <a:bodyPr/>
          <a:lstStyle/>
          <a:p>
            <a:endParaRPr/>
          </a:p>
        </p:txBody>
      </p:sp>
      <p:sp>
        <p:nvSpPr>
          <p:cNvPr id="5" name="Slide Number Placeholder 4"/>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369830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2ABCBE8-1824-4658-A8BB-BECFAEB7E35A}" type="datetime1">
              <a:rPr lang="en-US"/>
              <a:t>6/26/2020</a:t>
            </a:fld>
            <a:endParaRPr/>
          </a:p>
        </p:txBody>
      </p:sp>
      <p:sp>
        <p:nvSpPr>
          <p:cNvPr id="3" name="Footer Placeholder 2"/>
          <p:cNvSpPr>
            <a:spLocks noGrp="1"/>
          </p:cNvSpPr>
          <p:nvPr>
            <p:ph type="ftr" sz="quarter" idx="11"/>
          </p:nvPr>
        </p:nvSpPr>
        <p:spPr/>
        <p:txBody>
          <a:bodyPr/>
          <a:lstStyle/>
          <a:p>
            <a:endParaRPr/>
          </a:p>
        </p:txBody>
      </p:sp>
      <p:sp>
        <p:nvSpPr>
          <p:cNvPr id="4" name="Slide Number Placeholder 3"/>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22225268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837612" y="2277477"/>
            <a:ext cx="2743201" cy="2322178"/>
          </a:xfrm>
        </p:spPr>
        <p:txBody>
          <a:bodyPr anchor="b">
            <a:normAutofit/>
          </a:bodyPr>
          <a:lstStyle>
            <a:lvl1pPr>
              <a:defRPr sz="2600">
                <a:solidFill>
                  <a:schemeClr val="accent2"/>
                </a:solidFill>
              </a:defRPr>
            </a:lvl1pPr>
          </a:lstStyle>
          <a:p>
            <a:r>
              <a:rPr lang="en-US" smtClean="0"/>
              <a:t>Click to edit Master title style</a:t>
            </a:r>
            <a:endParaRPr/>
          </a:p>
        </p:txBody>
      </p:sp>
      <p:sp>
        <p:nvSpPr>
          <p:cNvPr id="3" name="Content Placeholder 2"/>
          <p:cNvSpPr>
            <a:spLocks noGrp="1"/>
          </p:cNvSpPr>
          <p:nvPr>
            <p:ph idx="1"/>
          </p:nvPr>
        </p:nvSpPr>
        <p:spPr>
          <a:xfrm>
            <a:off x="1293813" y="533400"/>
            <a:ext cx="6858000" cy="4800600"/>
          </a:xfrm>
        </p:spPr>
        <p:txBody>
          <a:bodyPr>
            <a:normAutofit/>
          </a:bodyPr>
          <a:lstStyle>
            <a:lvl1pPr>
              <a:defRPr sz="2400"/>
            </a:lvl1pPr>
            <a:lvl2pPr>
              <a:defRPr sz="2000"/>
            </a:lvl2pPr>
            <a:lvl3pPr>
              <a:defRPr sz="1800"/>
            </a:lvl3pPr>
            <a:lvl4pPr>
              <a:defRPr sz="16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Text Placeholder 3"/>
          <p:cNvSpPr>
            <a:spLocks noGrp="1"/>
          </p:cNvSpPr>
          <p:nvPr>
            <p:ph type="body" sz="half" idx="2"/>
          </p:nvPr>
        </p:nvSpPr>
        <p:spPr>
          <a:xfrm>
            <a:off x="8837614" y="4583187"/>
            <a:ext cx="2743200" cy="1131813"/>
          </a:xfrm>
        </p:spPr>
        <p:txBody>
          <a:bodyPr>
            <a:normAutofit/>
          </a:bodyPr>
          <a:lstStyle>
            <a:lvl1pPr marL="0" indent="0">
              <a:spcBef>
                <a:spcPts val="1000"/>
              </a:spcBef>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085CD17-C377-4DE5-9FCA-CC7471605C58}" type="datetime1">
              <a:rPr lang="en-US"/>
              <a:t>6/26/2020</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18977006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837612" y="2277477"/>
            <a:ext cx="2743201" cy="2322178"/>
          </a:xfrm>
        </p:spPr>
        <p:txBody>
          <a:bodyPr anchor="b">
            <a:normAutofit/>
          </a:bodyPr>
          <a:lstStyle>
            <a:lvl1pPr>
              <a:defRPr sz="2600">
                <a:solidFill>
                  <a:schemeClr val="accent2"/>
                </a:solidFill>
              </a:defRPr>
            </a:lvl1pPr>
          </a:lstStyle>
          <a:p>
            <a:r>
              <a:rPr lang="en-US" smtClean="0"/>
              <a:t>Click to edit Master title style</a:t>
            </a:r>
            <a:endParaRPr/>
          </a:p>
        </p:txBody>
      </p:sp>
      <p:sp>
        <p:nvSpPr>
          <p:cNvPr id="8" name="Rounded Rectangle 7"/>
          <p:cNvSpPr/>
          <p:nvPr/>
        </p:nvSpPr>
        <p:spPr>
          <a:xfrm>
            <a:off x="1293812" y="533400"/>
            <a:ext cx="6858001" cy="4800600"/>
          </a:xfrm>
          <a:prstGeom prst="roundRect">
            <a:avLst>
              <a:gd name="adj" fmla="val 4409"/>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Picture Placeholder 2" descr="An empty placeholder to add an image. Click on the placeholder and select the image that you wish to add."/>
          <p:cNvSpPr>
            <a:spLocks noGrp="1"/>
          </p:cNvSpPr>
          <p:nvPr>
            <p:ph type="pic" idx="1"/>
          </p:nvPr>
        </p:nvSpPr>
        <p:spPr>
          <a:xfrm>
            <a:off x="1408112" y="647700"/>
            <a:ext cx="6629400" cy="4572000"/>
          </a:xfrm>
          <a:prstGeom prst="roundRect">
            <a:avLst>
              <a:gd name="adj" fmla="val 3725"/>
            </a:avLst>
          </a:prstGeom>
        </p:spPr>
        <p:txBody>
          <a:bodyPr tIns="914400">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a:p>
        </p:txBody>
      </p:sp>
      <p:sp>
        <p:nvSpPr>
          <p:cNvPr id="4" name="Text Placeholder 3"/>
          <p:cNvSpPr>
            <a:spLocks noGrp="1"/>
          </p:cNvSpPr>
          <p:nvPr>
            <p:ph type="body" sz="half" idx="2"/>
          </p:nvPr>
        </p:nvSpPr>
        <p:spPr>
          <a:xfrm>
            <a:off x="8837614" y="4583187"/>
            <a:ext cx="2743200" cy="1131813"/>
          </a:xfrm>
        </p:spPr>
        <p:txBody>
          <a:bodyPr>
            <a:normAutofit/>
          </a:bodyPr>
          <a:lstStyle>
            <a:lvl1pPr marL="0" indent="0">
              <a:spcBef>
                <a:spcPts val="1000"/>
              </a:spcBef>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9BE9F02-BE96-4BAE-86A5-1FA60D24CAE2}" type="datetime1">
              <a:rPr lang="en-US"/>
              <a:t>6/26/2020</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6393017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27427AEA-BBBB-4C9B-AB23-214EAA8AB789}" type="datetime1">
              <a:rPr lang="en-US"/>
              <a:t>6/26/2020</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42076664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865014" y="304801"/>
            <a:ext cx="1715800" cy="5410200"/>
          </a:xfrm>
        </p:spPr>
        <p:txBody>
          <a:bodyPr vert="eaVert"/>
          <a:lstStyle/>
          <a:p>
            <a:r>
              <a:rPr lang="en-US" smtClean="0"/>
              <a:t>Click to edit Master title style</a:t>
            </a:r>
            <a:endParaRPr/>
          </a:p>
        </p:txBody>
      </p:sp>
      <p:sp>
        <p:nvSpPr>
          <p:cNvPr id="3" name="Vertical Text Placeholder 2"/>
          <p:cNvSpPr>
            <a:spLocks noGrp="1"/>
          </p:cNvSpPr>
          <p:nvPr>
            <p:ph type="body" orient="vert" idx="1"/>
          </p:nvPr>
        </p:nvSpPr>
        <p:spPr>
          <a:xfrm>
            <a:off x="2209800" y="304801"/>
            <a:ext cx="7502814" cy="541020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2791CA30-F5CD-4CA0-B16A-349C6F830700}" type="datetime1">
              <a:rPr lang="en-US"/>
              <a:t>6/26/2020</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129949773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gray">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08213" y="304800"/>
            <a:ext cx="9372600" cy="1200416"/>
          </a:xfrm>
          <a:prstGeom prst="rect">
            <a:avLst/>
          </a:prstGeom>
        </p:spPr>
        <p:txBody>
          <a:bodyPr vert="horz" lIns="91440" tIns="45720" rIns="91440" bIns="45720" rtlCol="0" anchor="b">
            <a:normAutofit/>
          </a:bodyPr>
          <a:lstStyle/>
          <a:p>
            <a:r>
              <a:rPr lang="en-US" smtClean="0"/>
              <a:t>Click to edit Master title style</a:t>
            </a:r>
            <a:endParaRPr dirty="0"/>
          </a:p>
        </p:txBody>
      </p:sp>
      <p:sp>
        <p:nvSpPr>
          <p:cNvPr id="3" name="Text Placeholder 2"/>
          <p:cNvSpPr>
            <a:spLocks noGrp="1"/>
          </p:cNvSpPr>
          <p:nvPr>
            <p:ph type="body" idx="1"/>
          </p:nvPr>
        </p:nvSpPr>
        <p:spPr>
          <a:xfrm>
            <a:off x="2208213" y="1600200"/>
            <a:ext cx="9372600" cy="411480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2"/>
          </p:nvPr>
        </p:nvSpPr>
        <p:spPr>
          <a:xfrm>
            <a:off x="253576" y="6505078"/>
            <a:ext cx="964036" cy="228600"/>
          </a:xfrm>
          <a:prstGeom prst="rect">
            <a:avLst/>
          </a:prstGeom>
        </p:spPr>
        <p:txBody>
          <a:bodyPr vert="horz" lIns="91440" tIns="45720" rIns="91440" bIns="45720" rtlCol="0" anchor="ctr"/>
          <a:lstStyle>
            <a:lvl1pPr algn="l">
              <a:defRPr sz="1100">
                <a:solidFill>
                  <a:schemeClr val="tx2"/>
                </a:solidFill>
              </a:defRPr>
            </a:lvl1pPr>
          </a:lstStyle>
          <a:p>
            <a:fld id="{9D3B9702-7FBF-4720-8670-571C5E7EEDDE}" type="datetime1">
              <a:rPr lang="en-US" smtClean="0"/>
              <a:pPr/>
              <a:t>6/26/2020</a:t>
            </a:fld>
            <a:endParaRPr lang="en-US" dirty="0"/>
          </a:p>
        </p:txBody>
      </p:sp>
      <p:sp>
        <p:nvSpPr>
          <p:cNvPr id="5" name="Footer Placeholder 4"/>
          <p:cNvSpPr>
            <a:spLocks noGrp="1"/>
          </p:cNvSpPr>
          <p:nvPr>
            <p:ph type="ftr" sz="quarter" idx="3"/>
          </p:nvPr>
        </p:nvSpPr>
        <p:spPr>
          <a:xfrm>
            <a:off x="1280159" y="6505078"/>
            <a:ext cx="6876415" cy="228600"/>
          </a:xfrm>
          <a:prstGeom prst="rect">
            <a:avLst/>
          </a:prstGeom>
        </p:spPr>
        <p:txBody>
          <a:bodyPr vert="horz" lIns="91440" tIns="45720" rIns="91440" bIns="45720" rtlCol="0" anchor="ctr"/>
          <a:lstStyle>
            <a:lvl1pPr algn="l">
              <a:defRPr sz="1100">
                <a:solidFill>
                  <a:schemeClr val="tx2"/>
                </a:solidFill>
              </a:defRPr>
            </a:lvl1pPr>
          </a:lstStyle>
          <a:p>
            <a:endParaRPr lang="en-US"/>
          </a:p>
        </p:txBody>
      </p:sp>
      <p:sp>
        <p:nvSpPr>
          <p:cNvPr id="6" name="Slide Number Placeholder 5"/>
          <p:cNvSpPr>
            <a:spLocks noGrp="1"/>
          </p:cNvSpPr>
          <p:nvPr>
            <p:ph type="sldNum" sz="quarter" idx="4"/>
          </p:nvPr>
        </p:nvSpPr>
        <p:spPr>
          <a:xfrm>
            <a:off x="11580814" y="6280298"/>
            <a:ext cx="533399" cy="349101"/>
          </a:xfrm>
          <a:prstGeom prst="rect">
            <a:avLst/>
          </a:prstGeom>
        </p:spPr>
        <p:txBody>
          <a:bodyPr vert="horz" lIns="91440" tIns="45720" rIns="91440" bIns="45720" rtlCol="0" anchor="ctr"/>
          <a:lstStyle>
            <a:lvl1pPr algn="ctr">
              <a:defRPr sz="1100" b="1">
                <a:solidFill>
                  <a:srgbClr val="AB3C19"/>
                </a:solidFill>
              </a:defRPr>
            </a:lvl1pPr>
          </a:lstStyle>
          <a:p>
            <a:fld id="{8FDBFFB2-86D9-4B8F-A59A-553A60B94BBE}" type="slidenum">
              <a:rPr lang="en-US" smtClean="0"/>
              <a:pPr/>
              <a:t>‹#›</a:t>
            </a:fld>
            <a:endParaRPr lang="en-US"/>
          </a:p>
        </p:txBody>
      </p:sp>
    </p:spTree>
    <p:extLst>
      <p:ext uri="{BB962C8B-B14F-4D97-AF65-F5344CB8AC3E}">
        <p14:creationId xmlns:p14="http://schemas.microsoft.com/office/powerpoint/2010/main" val="11702558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90000"/>
        </a:lnSpc>
        <a:spcBef>
          <a:spcPct val="0"/>
        </a:spcBef>
        <a:buNone/>
        <a:defRPr sz="3400" kern="1200">
          <a:solidFill>
            <a:schemeClr val="tx1"/>
          </a:solidFill>
          <a:latin typeface="+mj-lt"/>
          <a:ea typeface="+mj-ea"/>
          <a:cs typeface="+mj-cs"/>
        </a:defRPr>
      </a:lvl1pPr>
    </p:titleStyle>
    <p:bodyStyle>
      <a:lvl1pPr marL="274320" indent="-228600" algn="l" defTabSz="914400" rtl="0" eaLnBrk="1" latinLnBrk="0" hangingPunct="1">
        <a:lnSpc>
          <a:spcPct val="90000"/>
        </a:lnSpc>
        <a:spcBef>
          <a:spcPts val="1800"/>
        </a:spcBef>
        <a:buSzPct val="80000"/>
        <a:buFont typeface="Wingdings" panose="05000000000000000000" pitchFamily="2" charset="2"/>
        <a:buChar char="§"/>
        <a:defRPr sz="2000" kern="1200">
          <a:solidFill>
            <a:schemeClr val="tx1"/>
          </a:solidFill>
          <a:latin typeface="+mn-lt"/>
          <a:ea typeface="+mn-ea"/>
          <a:cs typeface="+mn-cs"/>
        </a:defRPr>
      </a:lvl1pPr>
      <a:lvl2pPr marL="594360" indent="-228600" algn="l" defTabSz="914400" rtl="0" eaLnBrk="1" latinLnBrk="0" hangingPunct="1">
        <a:lnSpc>
          <a:spcPct val="90000"/>
        </a:lnSpc>
        <a:spcBef>
          <a:spcPts val="1000"/>
        </a:spcBef>
        <a:buSzPct val="80000"/>
        <a:buFont typeface="Wingdings" panose="05000000000000000000" pitchFamily="2" charset="2"/>
        <a:buChar char="§"/>
        <a:defRPr sz="1800" kern="1200">
          <a:solidFill>
            <a:schemeClr val="tx1"/>
          </a:solidFill>
          <a:latin typeface="+mn-lt"/>
          <a:ea typeface="+mn-ea"/>
          <a:cs typeface="+mn-cs"/>
        </a:defRPr>
      </a:lvl2pPr>
      <a:lvl3pPr marL="914400" indent="-228600" algn="l" defTabSz="914400" rtl="0" eaLnBrk="1" latinLnBrk="0" hangingPunct="1">
        <a:lnSpc>
          <a:spcPct val="90000"/>
        </a:lnSpc>
        <a:spcBef>
          <a:spcPts val="800"/>
        </a:spcBef>
        <a:buSzPct val="80000"/>
        <a:buFont typeface="Wingdings" panose="05000000000000000000" pitchFamily="2" charset="2"/>
        <a:buChar char="§"/>
        <a:defRPr sz="1600" kern="1200">
          <a:solidFill>
            <a:schemeClr val="tx1"/>
          </a:solidFill>
          <a:latin typeface="+mn-lt"/>
          <a:ea typeface="+mn-ea"/>
          <a:cs typeface="+mn-cs"/>
        </a:defRPr>
      </a:lvl3pPr>
      <a:lvl4pPr marL="123444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4pPr>
      <a:lvl5pPr marL="155448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5pPr>
      <a:lvl6pPr marL="187452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6pPr>
      <a:lvl7pPr marL="219456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7pPr>
      <a:lvl8pPr marL="251460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8pPr>
      <a:lvl9pPr marL="283464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youtube.com/watch?v=cFJgacjfO8M"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 Id="rId5" Type="http://schemas.openxmlformats.org/officeDocument/2006/relationships/image" Target="../media/image11.jpeg"/><Relationship Id="rId4" Type="http://schemas.openxmlformats.org/officeDocument/2006/relationships/image" Target="../media/image10.jpeg"/></Relationships>
</file>

<file path=ppt/slides/_rels/slide1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65213" y="304800"/>
            <a:ext cx="8444547" cy="2793906"/>
          </a:xfrm>
        </p:spPr>
        <p:txBody>
          <a:bodyPr>
            <a:normAutofit/>
          </a:bodyPr>
          <a:lstStyle/>
          <a:p>
            <a:pPr algn="ctr"/>
            <a:r>
              <a:rPr lang="en-US" sz="7200" b="1" dirty="0" smtClean="0">
                <a:solidFill>
                  <a:schemeClr val="tx2">
                    <a:lumMod val="95000"/>
                    <a:lumOff val="5000"/>
                  </a:schemeClr>
                </a:solidFill>
                <a:latin typeface="SassoonPrimary" panose="020B0500000000000000" pitchFamily="34" charset="0"/>
              </a:rPr>
              <a:t>Verwood First School</a:t>
            </a:r>
            <a:endParaRPr lang="en-US" sz="7200" b="1" dirty="0">
              <a:solidFill>
                <a:schemeClr val="tx2">
                  <a:lumMod val="95000"/>
                  <a:lumOff val="5000"/>
                </a:schemeClr>
              </a:solidFill>
              <a:latin typeface="SassoonPrimary" panose="020B0500000000000000" pitchFamily="34" charset="0"/>
            </a:endParaRPr>
          </a:p>
        </p:txBody>
      </p:sp>
      <p:sp>
        <p:nvSpPr>
          <p:cNvPr id="3" name="Subtitle 2"/>
          <p:cNvSpPr>
            <a:spLocks noGrp="1"/>
          </p:cNvSpPr>
          <p:nvPr>
            <p:ph type="subTitle" idx="1"/>
          </p:nvPr>
        </p:nvSpPr>
        <p:spPr>
          <a:xfrm>
            <a:off x="3390402" y="3127641"/>
            <a:ext cx="7091361" cy="838200"/>
          </a:xfrm>
        </p:spPr>
        <p:txBody>
          <a:bodyPr>
            <a:noAutofit/>
          </a:bodyPr>
          <a:lstStyle/>
          <a:p>
            <a:r>
              <a:rPr lang="en-US" sz="7200" b="1" smtClean="0">
                <a:solidFill>
                  <a:schemeClr val="tx2">
                    <a:lumMod val="95000"/>
                    <a:lumOff val="5000"/>
                  </a:schemeClr>
                </a:solidFill>
                <a:latin typeface="SassoonPrimary" panose="020B0500000000000000" pitchFamily="34" charset="0"/>
              </a:rPr>
              <a:t>Worship</a:t>
            </a:r>
            <a:endParaRPr lang="en-US" sz="7200" b="1" dirty="0">
              <a:solidFill>
                <a:schemeClr val="tx2">
                  <a:lumMod val="95000"/>
                  <a:lumOff val="5000"/>
                </a:schemeClr>
              </a:solidFill>
              <a:latin typeface="SassoonPrimary" panose="020B0500000000000000" pitchFamily="34" charset="0"/>
            </a:endParaRPr>
          </a:p>
        </p:txBody>
      </p:sp>
      <p:sp>
        <p:nvSpPr>
          <p:cNvPr id="4" name="TextBox 3"/>
          <p:cNvSpPr txBox="1"/>
          <p:nvPr/>
        </p:nvSpPr>
        <p:spPr>
          <a:xfrm>
            <a:off x="287089" y="5826034"/>
            <a:ext cx="6531428" cy="646331"/>
          </a:xfrm>
          <a:prstGeom prst="rect">
            <a:avLst/>
          </a:prstGeom>
          <a:noFill/>
        </p:spPr>
        <p:txBody>
          <a:bodyPr wrap="square" rtlCol="0">
            <a:spAutoFit/>
          </a:bodyPr>
          <a:lstStyle/>
          <a:p>
            <a:r>
              <a:rPr lang="en-GB" sz="3600" dirty="0" smtClean="0">
                <a:solidFill>
                  <a:schemeClr val="tx2">
                    <a:lumMod val="95000"/>
                    <a:lumOff val="5000"/>
                  </a:schemeClr>
                </a:solidFill>
                <a:latin typeface="SassoonInfant" panose="00000400000000000000" pitchFamily="2" charset="0"/>
              </a:rPr>
              <a:t>Friday 26</a:t>
            </a:r>
            <a:r>
              <a:rPr lang="en-GB" sz="3600" baseline="30000" dirty="0" smtClean="0">
                <a:solidFill>
                  <a:schemeClr val="tx2">
                    <a:lumMod val="95000"/>
                    <a:lumOff val="5000"/>
                  </a:schemeClr>
                </a:solidFill>
                <a:latin typeface="SassoonInfant" panose="00000400000000000000" pitchFamily="2" charset="0"/>
              </a:rPr>
              <a:t>th</a:t>
            </a:r>
            <a:r>
              <a:rPr lang="en-GB" sz="3600" dirty="0" smtClean="0">
                <a:solidFill>
                  <a:schemeClr val="tx2">
                    <a:lumMod val="95000"/>
                    <a:lumOff val="5000"/>
                  </a:schemeClr>
                </a:solidFill>
                <a:latin typeface="SassoonInfant" panose="00000400000000000000" pitchFamily="2" charset="0"/>
              </a:rPr>
              <a:t> June 2020</a:t>
            </a:r>
            <a:endParaRPr lang="en-GB" sz="3600" dirty="0">
              <a:solidFill>
                <a:schemeClr val="tx2">
                  <a:lumMod val="95000"/>
                  <a:lumOff val="5000"/>
                </a:schemeClr>
              </a:solidFill>
              <a:latin typeface="SassoonInfant" panose="00000400000000000000" pitchFamily="2" charset="0"/>
            </a:endParaRPr>
          </a:p>
        </p:txBody>
      </p:sp>
      <p:pic>
        <p:nvPicPr>
          <p:cNvPr id="5" name="Picture 4"/>
          <p:cNvPicPr/>
          <p:nvPr/>
        </p:nvPicPr>
        <p:blipFill>
          <a:blip r:embed="rId3" cstate="print">
            <a:extLst>
              <a:ext uri="{28A0092B-C50C-407E-A947-70E740481C1C}">
                <a14:useLocalDpi xmlns:a14="http://schemas.microsoft.com/office/drawing/2010/main" val="0"/>
              </a:ext>
            </a:extLst>
          </a:blip>
          <a:stretch>
            <a:fillRect/>
          </a:stretch>
        </p:blipFill>
        <p:spPr>
          <a:xfrm>
            <a:off x="8476252" y="304800"/>
            <a:ext cx="1033508" cy="857794"/>
          </a:xfrm>
          <a:prstGeom prst="rect">
            <a:avLst/>
          </a:prstGeom>
        </p:spPr>
      </p:pic>
    </p:spTree>
    <p:extLst>
      <p:ext uri="{BB962C8B-B14F-4D97-AF65-F5344CB8AC3E}">
        <p14:creationId xmlns:p14="http://schemas.microsoft.com/office/powerpoint/2010/main" val="3578422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6168" y="278674"/>
            <a:ext cx="9372600" cy="1200416"/>
          </a:xfrm>
        </p:spPr>
        <p:txBody>
          <a:bodyPr>
            <a:normAutofit/>
          </a:bodyPr>
          <a:lstStyle/>
          <a:p>
            <a:r>
              <a:rPr lang="fr-FR" sz="4800" dirty="0" smtClean="0">
                <a:solidFill>
                  <a:schemeClr val="tx2">
                    <a:lumMod val="95000"/>
                    <a:lumOff val="5000"/>
                  </a:schemeClr>
                </a:solidFill>
                <a:latin typeface="SassoonInfant" panose="00000400000000000000" pitchFamily="2" charset="0"/>
              </a:rPr>
              <a:t>Happy Friday </a:t>
            </a:r>
            <a:r>
              <a:rPr lang="fr-FR" sz="4800" dirty="0">
                <a:solidFill>
                  <a:schemeClr val="tx2">
                    <a:lumMod val="95000"/>
                    <a:lumOff val="5000"/>
                  </a:schemeClr>
                </a:solidFill>
                <a:latin typeface="SassoonInfant" panose="00000400000000000000" pitchFamily="2" charset="0"/>
              </a:rPr>
              <a:t>e</a:t>
            </a:r>
            <a:r>
              <a:rPr lang="fr-FR" sz="4800" dirty="0" smtClean="0">
                <a:solidFill>
                  <a:schemeClr val="tx2">
                    <a:lumMod val="95000"/>
                    <a:lumOff val="5000"/>
                  </a:schemeClr>
                </a:solidFill>
                <a:latin typeface="SassoonInfant" panose="00000400000000000000" pitchFamily="2" charset="0"/>
              </a:rPr>
              <a:t>verybody!</a:t>
            </a:r>
            <a:endParaRPr lang="en-US" sz="4800" dirty="0">
              <a:solidFill>
                <a:schemeClr val="tx2">
                  <a:lumMod val="95000"/>
                  <a:lumOff val="5000"/>
                </a:schemeClr>
              </a:solidFill>
              <a:latin typeface="SassoonInfant" panose="00000400000000000000" pitchFamily="2" charset="0"/>
            </a:endParaRPr>
          </a:p>
        </p:txBody>
      </p:sp>
      <p:sp>
        <p:nvSpPr>
          <p:cNvPr id="5" name="TextBox 4"/>
          <p:cNvSpPr txBox="1"/>
          <p:nvPr/>
        </p:nvSpPr>
        <p:spPr>
          <a:xfrm>
            <a:off x="536168" y="2181497"/>
            <a:ext cx="8921932" cy="584775"/>
          </a:xfrm>
          <a:prstGeom prst="rect">
            <a:avLst/>
          </a:prstGeom>
          <a:noFill/>
        </p:spPr>
        <p:txBody>
          <a:bodyPr wrap="square" rtlCol="0">
            <a:spAutoFit/>
          </a:bodyPr>
          <a:lstStyle/>
          <a:p>
            <a:r>
              <a:rPr lang="en-GB" sz="3200" dirty="0" smtClean="0">
                <a:solidFill>
                  <a:schemeClr val="tx2">
                    <a:lumMod val="95000"/>
                    <a:lumOff val="5000"/>
                  </a:schemeClr>
                </a:solidFill>
                <a:latin typeface="SassoonPrimary" panose="020B0500000000000000" pitchFamily="34" charset="0"/>
              </a:rPr>
              <a:t>The theme of today’s worship is:</a:t>
            </a:r>
            <a:endParaRPr lang="en-GB" sz="3200" dirty="0">
              <a:solidFill>
                <a:schemeClr val="tx2">
                  <a:lumMod val="95000"/>
                  <a:lumOff val="5000"/>
                </a:schemeClr>
              </a:solidFill>
              <a:latin typeface="SassoonPrimary" panose="020B0500000000000000" pitchFamily="34" charset="0"/>
            </a:endParaRPr>
          </a:p>
        </p:txBody>
      </p:sp>
      <p:sp>
        <p:nvSpPr>
          <p:cNvPr id="6" name="Subtitle 2"/>
          <p:cNvSpPr txBox="1">
            <a:spLocks/>
          </p:cNvSpPr>
          <p:nvPr/>
        </p:nvSpPr>
        <p:spPr>
          <a:xfrm>
            <a:off x="3801292" y="3285799"/>
            <a:ext cx="8143512" cy="838200"/>
          </a:xfrm>
          <a:prstGeom prst="rect">
            <a:avLst/>
          </a:prstGeom>
        </p:spPr>
        <p:txBody>
          <a:bodyPr vert="horz" lIns="91440" tIns="45720" rIns="91440" bIns="45720" rtlCol="0">
            <a:noAutofit/>
          </a:bodyPr>
          <a:lstStyle>
            <a:lvl1pPr marL="274320" indent="-228600" algn="l" defTabSz="914400" rtl="0" eaLnBrk="1" latinLnBrk="0" hangingPunct="1">
              <a:lnSpc>
                <a:spcPct val="90000"/>
              </a:lnSpc>
              <a:spcBef>
                <a:spcPts val="1800"/>
              </a:spcBef>
              <a:buSzPct val="80000"/>
              <a:buFont typeface="Wingdings" panose="05000000000000000000" pitchFamily="2" charset="2"/>
              <a:buChar char="§"/>
              <a:defRPr sz="2000" kern="1200">
                <a:solidFill>
                  <a:schemeClr val="tx1"/>
                </a:solidFill>
                <a:latin typeface="+mn-lt"/>
                <a:ea typeface="+mn-ea"/>
                <a:cs typeface="+mn-cs"/>
              </a:defRPr>
            </a:lvl1pPr>
            <a:lvl2pPr marL="594360" indent="-228600" algn="l" defTabSz="914400" rtl="0" eaLnBrk="1" latinLnBrk="0" hangingPunct="1">
              <a:lnSpc>
                <a:spcPct val="90000"/>
              </a:lnSpc>
              <a:spcBef>
                <a:spcPts val="1000"/>
              </a:spcBef>
              <a:buSzPct val="80000"/>
              <a:buFont typeface="Wingdings" panose="05000000000000000000" pitchFamily="2" charset="2"/>
              <a:buChar char="§"/>
              <a:defRPr sz="1800" kern="1200">
                <a:solidFill>
                  <a:schemeClr val="tx1"/>
                </a:solidFill>
                <a:latin typeface="+mn-lt"/>
                <a:ea typeface="+mn-ea"/>
                <a:cs typeface="+mn-cs"/>
              </a:defRPr>
            </a:lvl2pPr>
            <a:lvl3pPr marL="914400" indent="-228600" algn="l" defTabSz="914400" rtl="0" eaLnBrk="1" latinLnBrk="0" hangingPunct="1">
              <a:lnSpc>
                <a:spcPct val="90000"/>
              </a:lnSpc>
              <a:spcBef>
                <a:spcPts val="800"/>
              </a:spcBef>
              <a:buSzPct val="80000"/>
              <a:buFont typeface="Wingdings" panose="05000000000000000000" pitchFamily="2" charset="2"/>
              <a:buChar char="§"/>
              <a:defRPr sz="1600" kern="1200">
                <a:solidFill>
                  <a:schemeClr val="tx1"/>
                </a:solidFill>
                <a:latin typeface="+mn-lt"/>
                <a:ea typeface="+mn-ea"/>
                <a:cs typeface="+mn-cs"/>
              </a:defRPr>
            </a:lvl3pPr>
            <a:lvl4pPr marL="123444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4pPr>
            <a:lvl5pPr marL="155448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5pPr>
            <a:lvl6pPr marL="187452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6pPr>
            <a:lvl7pPr marL="219456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7pPr>
            <a:lvl8pPr marL="251460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8pPr>
            <a:lvl9pPr marL="283464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9pPr>
          </a:lstStyle>
          <a:p>
            <a:pPr marL="45720" indent="0">
              <a:buNone/>
            </a:pPr>
            <a:r>
              <a:rPr lang="en-US" sz="7200" b="1" dirty="0" smtClean="0">
                <a:solidFill>
                  <a:schemeClr val="tx2">
                    <a:lumMod val="95000"/>
                    <a:lumOff val="5000"/>
                  </a:schemeClr>
                </a:solidFill>
                <a:latin typeface="SassoonPrimary" panose="020B0500000000000000" pitchFamily="34" charset="0"/>
              </a:rPr>
              <a:t>Gentleness</a:t>
            </a:r>
            <a:endParaRPr lang="en-US" sz="7200" b="1" dirty="0">
              <a:solidFill>
                <a:schemeClr val="tx2">
                  <a:lumMod val="95000"/>
                  <a:lumOff val="5000"/>
                </a:schemeClr>
              </a:solidFill>
              <a:latin typeface="SassoonPrimary" panose="020B0500000000000000" pitchFamily="34" charset="0"/>
            </a:endParaRPr>
          </a:p>
        </p:txBody>
      </p:sp>
    </p:spTree>
    <p:extLst>
      <p:ext uri="{BB962C8B-B14F-4D97-AF65-F5344CB8AC3E}">
        <p14:creationId xmlns:p14="http://schemas.microsoft.com/office/powerpoint/2010/main" val="208392889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6168" y="278674"/>
            <a:ext cx="9372600" cy="1200416"/>
          </a:xfrm>
        </p:spPr>
        <p:txBody>
          <a:bodyPr>
            <a:normAutofit/>
          </a:bodyPr>
          <a:lstStyle/>
          <a:p>
            <a:r>
              <a:rPr lang="fr-FR" sz="4000" dirty="0" err="1" smtClean="0">
                <a:solidFill>
                  <a:schemeClr val="tx2">
                    <a:lumMod val="95000"/>
                    <a:lumOff val="5000"/>
                  </a:schemeClr>
                </a:solidFill>
                <a:latin typeface="SassoonPrimary" panose="020B0500000000000000" pitchFamily="34" charset="0"/>
              </a:rPr>
              <a:t>Before</a:t>
            </a:r>
            <a:r>
              <a:rPr lang="fr-FR" sz="4000" dirty="0" smtClean="0">
                <a:solidFill>
                  <a:schemeClr val="tx2">
                    <a:lumMod val="95000"/>
                    <a:lumOff val="5000"/>
                  </a:schemeClr>
                </a:solidFill>
                <a:latin typeface="SassoonPrimary" panose="020B0500000000000000" pitchFamily="34" charset="0"/>
              </a:rPr>
              <a:t> </a:t>
            </a:r>
            <a:r>
              <a:rPr lang="fr-FR" sz="4000" dirty="0" err="1" smtClean="0">
                <a:solidFill>
                  <a:schemeClr val="tx2">
                    <a:lumMod val="95000"/>
                    <a:lumOff val="5000"/>
                  </a:schemeClr>
                </a:solidFill>
                <a:latin typeface="SassoonPrimary" panose="020B0500000000000000" pitchFamily="34" charset="0"/>
              </a:rPr>
              <a:t>we</a:t>
            </a:r>
            <a:r>
              <a:rPr lang="fr-FR" sz="4000" dirty="0" smtClean="0">
                <a:solidFill>
                  <a:schemeClr val="tx2">
                    <a:lumMod val="95000"/>
                    <a:lumOff val="5000"/>
                  </a:schemeClr>
                </a:solidFill>
                <a:latin typeface="SassoonPrimary" panose="020B0500000000000000" pitchFamily="34" charset="0"/>
              </a:rPr>
              <a:t> </a:t>
            </a:r>
            <a:r>
              <a:rPr lang="fr-FR" sz="4000" dirty="0" err="1" smtClean="0">
                <a:solidFill>
                  <a:schemeClr val="tx2">
                    <a:lumMod val="95000"/>
                    <a:lumOff val="5000"/>
                  </a:schemeClr>
                </a:solidFill>
                <a:latin typeface="SassoonPrimary" panose="020B0500000000000000" pitchFamily="34" charset="0"/>
              </a:rPr>
              <a:t>start</a:t>
            </a:r>
            <a:r>
              <a:rPr lang="fr-FR" sz="4000" dirty="0" smtClean="0">
                <a:solidFill>
                  <a:schemeClr val="tx2">
                    <a:lumMod val="95000"/>
                    <a:lumOff val="5000"/>
                  </a:schemeClr>
                </a:solidFill>
                <a:latin typeface="SassoonPrimary" panose="020B0500000000000000" pitchFamily="34" charset="0"/>
              </a:rPr>
              <a:t>, </a:t>
            </a:r>
            <a:r>
              <a:rPr lang="fr-FR" sz="4000" dirty="0" err="1" smtClean="0">
                <a:solidFill>
                  <a:schemeClr val="tx2">
                    <a:lumMod val="95000"/>
                    <a:lumOff val="5000"/>
                  </a:schemeClr>
                </a:solidFill>
                <a:latin typeface="SassoonPrimary" panose="020B0500000000000000" pitchFamily="34" charset="0"/>
              </a:rPr>
              <a:t>let’s</a:t>
            </a:r>
            <a:r>
              <a:rPr lang="fr-FR" sz="4000" dirty="0" smtClean="0">
                <a:solidFill>
                  <a:schemeClr val="tx2">
                    <a:lumMod val="95000"/>
                    <a:lumOff val="5000"/>
                  </a:schemeClr>
                </a:solidFill>
                <a:latin typeface="SassoonPrimary" panose="020B0500000000000000" pitchFamily="34" charset="0"/>
              </a:rPr>
              <a:t> </a:t>
            </a:r>
            <a:r>
              <a:rPr lang="fr-FR" sz="4000" dirty="0" err="1" smtClean="0">
                <a:solidFill>
                  <a:schemeClr val="tx2">
                    <a:lumMod val="95000"/>
                    <a:lumOff val="5000"/>
                  </a:schemeClr>
                </a:solidFill>
                <a:latin typeface="SassoonPrimary" panose="020B0500000000000000" pitchFamily="34" charset="0"/>
              </a:rPr>
              <a:t>take</a:t>
            </a:r>
            <a:r>
              <a:rPr lang="fr-FR" sz="4000" dirty="0" smtClean="0">
                <a:solidFill>
                  <a:schemeClr val="tx2">
                    <a:lumMod val="95000"/>
                    <a:lumOff val="5000"/>
                  </a:schemeClr>
                </a:solidFill>
                <a:latin typeface="SassoonPrimary" panose="020B0500000000000000" pitchFamily="34" charset="0"/>
              </a:rPr>
              <a:t> time to </a:t>
            </a:r>
            <a:r>
              <a:rPr lang="fr-FR" sz="4000" dirty="0" err="1" smtClean="0">
                <a:solidFill>
                  <a:schemeClr val="tx2">
                    <a:lumMod val="95000"/>
                    <a:lumOff val="5000"/>
                  </a:schemeClr>
                </a:solidFill>
                <a:latin typeface="SassoonPrimary" panose="020B0500000000000000" pitchFamily="34" charset="0"/>
              </a:rPr>
              <a:t>think</a:t>
            </a:r>
            <a:r>
              <a:rPr lang="fr-FR" sz="4000" dirty="0" smtClean="0">
                <a:solidFill>
                  <a:schemeClr val="tx2">
                    <a:lumMod val="95000"/>
                    <a:lumOff val="5000"/>
                  </a:schemeClr>
                </a:solidFill>
                <a:latin typeface="SassoonPrimary" panose="020B0500000000000000" pitchFamily="34" charset="0"/>
              </a:rPr>
              <a:t>…</a:t>
            </a:r>
            <a:endParaRPr lang="en-US" sz="4000" dirty="0">
              <a:solidFill>
                <a:schemeClr val="tx2">
                  <a:lumMod val="95000"/>
                  <a:lumOff val="5000"/>
                </a:schemeClr>
              </a:solidFill>
              <a:latin typeface="SassoonPrimary" panose="020B0500000000000000" pitchFamily="34" charset="0"/>
            </a:endParaRPr>
          </a:p>
        </p:txBody>
      </p:sp>
      <p:sp>
        <p:nvSpPr>
          <p:cNvPr id="5" name="TextBox 4"/>
          <p:cNvSpPr txBox="1"/>
          <p:nvPr/>
        </p:nvSpPr>
        <p:spPr>
          <a:xfrm>
            <a:off x="536168" y="1593669"/>
            <a:ext cx="11364093" cy="3785652"/>
          </a:xfrm>
          <a:prstGeom prst="rect">
            <a:avLst/>
          </a:prstGeom>
          <a:noFill/>
        </p:spPr>
        <p:txBody>
          <a:bodyPr wrap="square" rtlCol="0">
            <a:spAutoFit/>
          </a:bodyPr>
          <a:lstStyle/>
          <a:p>
            <a:pPr>
              <a:lnSpc>
                <a:spcPct val="150000"/>
              </a:lnSpc>
            </a:pPr>
            <a:r>
              <a:rPr lang="en-GB" sz="4000" dirty="0" smtClean="0">
                <a:solidFill>
                  <a:schemeClr val="tx2">
                    <a:lumMod val="95000"/>
                    <a:lumOff val="5000"/>
                  </a:schemeClr>
                </a:solidFill>
                <a:latin typeface="SassoonPrimary" panose="020B0500000000000000" pitchFamily="34" charset="0"/>
              </a:rPr>
              <a:t>What does the word </a:t>
            </a:r>
            <a:r>
              <a:rPr lang="en-GB" sz="4000" b="1" dirty="0" smtClean="0">
                <a:solidFill>
                  <a:schemeClr val="tx2">
                    <a:lumMod val="95000"/>
                    <a:lumOff val="5000"/>
                  </a:schemeClr>
                </a:solidFill>
                <a:latin typeface="SassoonPrimary" panose="020B0500000000000000" pitchFamily="34" charset="0"/>
              </a:rPr>
              <a:t>gentleness </a:t>
            </a:r>
            <a:r>
              <a:rPr lang="en-GB" sz="4000" dirty="0" smtClean="0">
                <a:solidFill>
                  <a:schemeClr val="tx2">
                    <a:lumMod val="95000"/>
                    <a:lumOff val="5000"/>
                  </a:schemeClr>
                </a:solidFill>
                <a:latin typeface="SassoonPrimary" panose="020B0500000000000000" pitchFamily="34" charset="0"/>
              </a:rPr>
              <a:t>mean to you?</a:t>
            </a:r>
          </a:p>
          <a:p>
            <a:pPr>
              <a:lnSpc>
                <a:spcPct val="150000"/>
              </a:lnSpc>
            </a:pPr>
            <a:endParaRPr lang="en-GB" sz="4000" dirty="0">
              <a:solidFill>
                <a:schemeClr val="tx2">
                  <a:lumMod val="95000"/>
                  <a:lumOff val="5000"/>
                </a:schemeClr>
              </a:solidFill>
              <a:latin typeface="SassoonPrimary" panose="020B0500000000000000" pitchFamily="34" charset="0"/>
            </a:endParaRPr>
          </a:p>
          <a:p>
            <a:pPr>
              <a:lnSpc>
                <a:spcPct val="150000"/>
              </a:lnSpc>
            </a:pPr>
            <a:r>
              <a:rPr lang="en-GB" sz="4000" dirty="0" smtClean="0">
                <a:solidFill>
                  <a:schemeClr val="tx2">
                    <a:lumMod val="95000"/>
                    <a:lumOff val="5000"/>
                  </a:schemeClr>
                </a:solidFill>
                <a:latin typeface="SassoonPrimary" panose="020B0500000000000000" pitchFamily="34" charset="0"/>
              </a:rPr>
              <a:t>When do you have to be </a:t>
            </a:r>
            <a:r>
              <a:rPr lang="en-GB" sz="4000" b="1" dirty="0" smtClean="0">
                <a:solidFill>
                  <a:schemeClr val="tx2">
                    <a:lumMod val="95000"/>
                    <a:lumOff val="5000"/>
                  </a:schemeClr>
                </a:solidFill>
                <a:latin typeface="SassoonPrimary" panose="020B0500000000000000" pitchFamily="34" charset="0"/>
              </a:rPr>
              <a:t>gentle</a:t>
            </a:r>
            <a:r>
              <a:rPr lang="en-GB" sz="4000" dirty="0" smtClean="0">
                <a:solidFill>
                  <a:schemeClr val="tx2">
                    <a:lumMod val="95000"/>
                    <a:lumOff val="5000"/>
                  </a:schemeClr>
                </a:solidFill>
                <a:latin typeface="SassoonPrimary" panose="020B0500000000000000" pitchFamily="34" charset="0"/>
              </a:rPr>
              <a:t>?</a:t>
            </a:r>
          </a:p>
          <a:p>
            <a:pPr>
              <a:lnSpc>
                <a:spcPct val="150000"/>
              </a:lnSpc>
            </a:pPr>
            <a:r>
              <a:rPr lang="en-GB" sz="4000" dirty="0">
                <a:solidFill>
                  <a:schemeClr val="tx2">
                    <a:lumMod val="95000"/>
                    <a:lumOff val="5000"/>
                  </a:schemeClr>
                </a:solidFill>
                <a:latin typeface="SassoonPrimary" panose="020B0500000000000000" pitchFamily="34" charset="0"/>
              </a:rPr>
              <a:t>	</a:t>
            </a:r>
            <a:r>
              <a:rPr lang="en-GB" sz="4000" dirty="0" smtClean="0">
                <a:solidFill>
                  <a:schemeClr val="tx2">
                    <a:lumMod val="95000"/>
                    <a:lumOff val="5000"/>
                  </a:schemeClr>
                </a:solidFill>
                <a:latin typeface="SassoonPrimary" panose="020B0500000000000000" pitchFamily="34" charset="0"/>
              </a:rPr>
              <a:t>	What happens if someone is not </a:t>
            </a:r>
            <a:r>
              <a:rPr lang="en-GB" sz="4000" b="1" dirty="0" smtClean="0">
                <a:solidFill>
                  <a:schemeClr val="tx2">
                    <a:lumMod val="95000"/>
                    <a:lumOff val="5000"/>
                  </a:schemeClr>
                </a:solidFill>
                <a:latin typeface="SassoonPrimary" panose="020B0500000000000000" pitchFamily="34" charset="0"/>
              </a:rPr>
              <a:t>gentle</a:t>
            </a:r>
            <a:r>
              <a:rPr lang="en-GB" sz="4000" dirty="0" smtClean="0">
                <a:solidFill>
                  <a:schemeClr val="tx2">
                    <a:lumMod val="95000"/>
                    <a:lumOff val="5000"/>
                  </a:schemeClr>
                </a:solidFill>
                <a:latin typeface="SassoonPrimary" panose="020B0500000000000000" pitchFamily="34" charset="0"/>
              </a:rPr>
              <a:t>?</a:t>
            </a:r>
          </a:p>
        </p:txBody>
      </p:sp>
      <p:sp>
        <p:nvSpPr>
          <p:cNvPr id="7" name="Title 1"/>
          <p:cNvSpPr txBox="1">
            <a:spLocks/>
          </p:cNvSpPr>
          <p:nvPr/>
        </p:nvSpPr>
        <p:spPr>
          <a:xfrm>
            <a:off x="2282237" y="3553112"/>
            <a:ext cx="9372600" cy="1487798"/>
          </a:xfrm>
          <a:prstGeom prst="rect">
            <a:avLst/>
          </a:prstGeom>
        </p:spPr>
        <p:txBody>
          <a:bodyPr vert="horz" lIns="91440" tIns="45720" rIns="91440" bIns="45720" rtlCol="0" anchor="t">
            <a:noAutofit/>
          </a:bodyPr>
          <a:lstStyle>
            <a:lvl1pPr algn="l" defTabSz="914400" rtl="0" eaLnBrk="1" latinLnBrk="0" hangingPunct="1">
              <a:lnSpc>
                <a:spcPct val="90000"/>
              </a:lnSpc>
              <a:spcBef>
                <a:spcPct val="0"/>
              </a:spcBef>
              <a:buNone/>
              <a:defRPr sz="3400" kern="1200">
                <a:solidFill>
                  <a:schemeClr val="tx1"/>
                </a:solidFill>
                <a:latin typeface="+mj-lt"/>
                <a:ea typeface="+mj-ea"/>
                <a:cs typeface="+mj-cs"/>
              </a:defRPr>
            </a:lvl1pPr>
          </a:lstStyle>
          <a:p>
            <a:endParaRPr lang="en-US" sz="1800" dirty="0">
              <a:solidFill>
                <a:schemeClr val="tx2"/>
              </a:solidFill>
              <a:latin typeface="SassoonPrimary" panose="020B0500000000000000" pitchFamily="34" charset="0"/>
            </a:endParaRPr>
          </a:p>
        </p:txBody>
      </p:sp>
      <p:sp>
        <p:nvSpPr>
          <p:cNvPr id="3" name="TextBox 2"/>
          <p:cNvSpPr txBox="1"/>
          <p:nvPr/>
        </p:nvSpPr>
        <p:spPr>
          <a:xfrm>
            <a:off x="1755367" y="2845753"/>
            <a:ext cx="10426339" cy="523220"/>
          </a:xfrm>
          <a:prstGeom prst="rect">
            <a:avLst/>
          </a:prstGeom>
          <a:noFill/>
        </p:spPr>
        <p:txBody>
          <a:bodyPr wrap="square" rtlCol="0">
            <a:spAutoFit/>
          </a:bodyPr>
          <a:lstStyle/>
          <a:p>
            <a:r>
              <a:rPr lang="en-GB" sz="2800" dirty="0" smtClean="0">
                <a:solidFill>
                  <a:schemeClr val="tx2"/>
                </a:solidFill>
                <a:latin typeface="SassoonPrimary" panose="020B0500000000000000" pitchFamily="34" charset="0"/>
              </a:rPr>
              <a:t>Miss Watts says “Being kind and caring to others.”</a:t>
            </a:r>
            <a:endParaRPr lang="en-GB" sz="2800" dirty="0">
              <a:solidFill>
                <a:schemeClr val="tx2"/>
              </a:solidFill>
              <a:latin typeface="SassoonPrimary" panose="020B0500000000000000" pitchFamily="34" charset="0"/>
            </a:endParaRPr>
          </a:p>
        </p:txBody>
      </p:sp>
    </p:spTree>
    <p:extLst>
      <p:ext uri="{BB962C8B-B14F-4D97-AF65-F5344CB8AC3E}">
        <p14:creationId xmlns:p14="http://schemas.microsoft.com/office/powerpoint/2010/main" val="329595365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4728" y="1323702"/>
            <a:ext cx="11076712" cy="1200416"/>
          </a:xfrm>
        </p:spPr>
        <p:txBody>
          <a:bodyPr anchor="t">
            <a:noAutofit/>
          </a:bodyPr>
          <a:lstStyle/>
          <a:p>
            <a:pPr>
              <a:spcAft>
                <a:spcPts val="1200"/>
              </a:spcAft>
            </a:pPr>
            <a:r>
              <a:rPr lang="en-GB" sz="2800" dirty="0" smtClean="0">
                <a:solidFill>
                  <a:schemeClr val="tx2">
                    <a:lumMod val="95000"/>
                    <a:lumOff val="5000"/>
                  </a:schemeClr>
                </a:solidFill>
                <a:latin typeface="SassoonPrimary" panose="020B0500000000000000" pitchFamily="34" charset="0"/>
              </a:rPr>
              <a:t>In the video below, Douglas teaches us all about why being gentle is so important…</a:t>
            </a:r>
            <a:r>
              <a:rPr lang="en-GB" sz="2800" b="1" dirty="0" smtClean="0">
                <a:solidFill>
                  <a:schemeClr val="tx2">
                    <a:lumMod val="95000"/>
                    <a:lumOff val="5000"/>
                  </a:schemeClr>
                </a:solidFill>
                <a:latin typeface="SassoonPrimary" panose="020B0500000000000000" pitchFamily="34" charset="0"/>
              </a:rPr>
              <a:t/>
            </a:r>
            <a:br>
              <a:rPr lang="en-GB" sz="2800" b="1" dirty="0" smtClean="0">
                <a:solidFill>
                  <a:schemeClr val="tx2">
                    <a:lumMod val="95000"/>
                    <a:lumOff val="5000"/>
                  </a:schemeClr>
                </a:solidFill>
                <a:latin typeface="SassoonPrimary" panose="020B0500000000000000" pitchFamily="34" charset="0"/>
              </a:rPr>
            </a:br>
            <a:r>
              <a:rPr lang="en-GB" sz="2800" b="1" dirty="0" smtClean="0">
                <a:solidFill>
                  <a:schemeClr val="tx2">
                    <a:lumMod val="95000"/>
                    <a:lumOff val="5000"/>
                  </a:schemeClr>
                </a:solidFill>
                <a:latin typeface="SassoonPrimary" panose="020B0500000000000000" pitchFamily="34" charset="0"/>
              </a:rPr>
              <a:t/>
            </a:r>
            <a:br>
              <a:rPr lang="en-GB" sz="2800" b="1" dirty="0" smtClean="0">
                <a:solidFill>
                  <a:schemeClr val="tx2">
                    <a:lumMod val="95000"/>
                    <a:lumOff val="5000"/>
                  </a:schemeClr>
                </a:solidFill>
                <a:latin typeface="SassoonPrimary" panose="020B0500000000000000" pitchFamily="34" charset="0"/>
              </a:rPr>
            </a:br>
            <a:r>
              <a:rPr lang="en-GB" u="sng" dirty="0">
                <a:hlinkClick r:id="rId3"/>
              </a:rPr>
              <a:t>https://www.youtube.com/watch?v=cFJgacjfO8M</a:t>
            </a:r>
            <a:r>
              <a:rPr lang="en-GB" dirty="0"/>
              <a:t/>
            </a:r>
            <a:br>
              <a:rPr lang="en-GB" dirty="0"/>
            </a:br>
            <a:endParaRPr lang="en-US" sz="2400" dirty="0">
              <a:solidFill>
                <a:schemeClr val="tx2">
                  <a:lumMod val="95000"/>
                  <a:lumOff val="5000"/>
                </a:schemeClr>
              </a:solidFill>
              <a:latin typeface="SassoonPrimary" panose="020B0500000000000000" pitchFamily="34" charset="0"/>
            </a:endParaRPr>
          </a:p>
        </p:txBody>
      </p:sp>
    </p:spTree>
    <p:extLst>
      <p:ext uri="{BB962C8B-B14F-4D97-AF65-F5344CB8AC3E}">
        <p14:creationId xmlns:p14="http://schemas.microsoft.com/office/powerpoint/2010/main" val="297543476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8154" y="104502"/>
            <a:ext cx="11886611" cy="956577"/>
          </a:xfrm>
        </p:spPr>
        <p:txBody>
          <a:bodyPr anchor="t">
            <a:normAutofit fontScale="90000"/>
          </a:bodyPr>
          <a:lstStyle/>
          <a:p>
            <a:pPr>
              <a:lnSpc>
                <a:spcPct val="150000"/>
              </a:lnSpc>
            </a:pPr>
            <a:r>
              <a:rPr lang="en-US" dirty="0" smtClean="0">
                <a:solidFill>
                  <a:schemeClr val="tx2">
                    <a:lumMod val="95000"/>
                    <a:lumOff val="5000"/>
                  </a:schemeClr>
                </a:solidFill>
                <a:latin typeface="SassoonInfant" panose="00000400000000000000" pitchFamily="2" charset="0"/>
              </a:rPr>
              <a:t/>
            </a:r>
            <a:br>
              <a:rPr lang="en-US" dirty="0" smtClean="0">
                <a:solidFill>
                  <a:schemeClr val="tx2">
                    <a:lumMod val="95000"/>
                    <a:lumOff val="5000"/>
                  </a:schemeClr>
                </a:solidFill>
                <a:latin typeface="SassoonInfant" panose="00000400000000000000" pitchFamily="2" charset="0"/>
              </a:rPr>
            </a:br>
            <a:endParaRPr lang="en-US" dirty="0">
              <a:solidFill>
                <a:schemeClr val="tx2">
                  <a:lumMod val="95000"/>
                  <a:lumOff val="5000"/>
                </a:schemeClr>
              </a:solidFill>
              <a:latin typeface="SassoonInfant" panose="00000400000000000000" pitchFamily="2" charset="0"/>
            </a:endParaRPr>
          </a:p>
        </p:txBody>
      </p:sp>
      <p:sp>
        <p:nvSpPr>
          <p:cNvPr id="3" name="Content Placeholder 2"/>
          <p:cNvSpPr>
            <a:spLocks noGrp="1"/>
          </p:cNvSpPr>
          <p:nvPr>
            <p:ph sz="half" idx="1"/>
          </p:nvPr>
        </p:nvSpPr>
        <p:spPr>
          <a:xfrm>
            <a:off x="627017" y="1293223"/>
            <a:ext cx="10411098" cy="3997234"/>
          </a:xfrm>
        </p:spPr>
        <p:txBody>
          <a:bodyPr>
            <a:normAutofit fontScale="92500" lnSpcReduction="10000"/>
          </a:bodyPr>
          <a:lstStyle/>
          <a:p>
            <a:pPr algn="just" fontAlgn="base"/>
            <a:r>
              <a:rPr lang="en-GB" sz="2200" dirty="0" err="1">
                <a:solidFill>
                  <a:schemeClr val="tx2"/>
                </a:solidFill>
                <a:latin typeface="SassoonPrimary" panose="020B0500000000000000" pitchFamily="34" charset="0"/>
              </a:rPr>
              <a:t>Rehoboam</a:t>
            </a:r>
            <a:r>
              <a:rPr lang="en-GB" sz="2200" dirty="0">
                <a:solidFill>
                  <a:schemeClr val="tx2"/>
                </a:solidFill>
                <a:latin typeface="SassoonPrimary" panose="020B0500000000000000" pitchFamily="34" charset="0"/>
              </a:rPr>
              <a:t> was a harsh and cruel king. The Israelites, also known as Jews, had become used to living under the authority of harsh kings or rulers. In fact, at the time that Zechariah lived, the Jewish people had just been released from living in slavery in Babylon and had been allowed to go back to Jerusalem.</a:t>
            </a:r>
          </a:p>
          <a:p>
            <a:pPr algn="just" fontAlgn="base"/>
            <a:r>
              <a:rPr lang="en-GB" sz="2200" dirty="0">
                <a:solidFill>
                  <a:schemeClr val="tx2"/>
                </a:solidFill>
                <a:latin typeface="SassoonPrimary" panose="020B0500000000000000" pitchFamily="34" charset="0"/>
              </a:rPr>
              <a:t>Zechariah encouraged the people by telling them that they could look forward to the coming of another king. He told them the coming king would bring salvation, and righteousness. He also said the new king would be gentle and come to them riding on a donkey. He was talking about Jesus.</a:t>
            </a:r>
          </a:p>
          <a:p>
            <a:pPr algn="just" fontAlgn="base"/>
            <a:r>
              <a:rPr lang="en-GB" sz="2200" dirty="0">
                <a:solidFill>
                  <a:schemeClr val="tx2"/>
                </a:solidFill>
                <a:latin typeface="SassoonPrimary" panose="020B0500000000000000" pitchFamily="34" charset="0"/>
              </a:rPr>
              <a:t>When Jesus did come, the Jews were still waiting for their “Messiah” or “Saviour.” They were expecting an earthly king, but God sent a heavenly king. Jesus told the people He was gentle and humble and that He would carry their burdens and give them a light “yoke.” He was reminding them that He would not be a harsh and cruel ruler, but a kind and gentle leader. Jesus came to save the Jewish people from their sins and He came to do that for us, too.</a:t>
            </a:r>
          </a:p>
          <a:p>
            <a:pPr marL="45720" indent="0">
              <a:buNone/>
            </a:pPr>
            <a:endParaRPr lang="en-GB" dirty="0">
              <a:solidFill>
                <a:schemeClr val="tx2"/>
              </a:solidFill>
              <a:latin typeface="SassoonPrimary" panose="020B0500000000000000" pitchFamily="34" charset="0"/>
            </a:endParaRPr>
          </a:p>
        </p:txBody>
      </p:sp>
      <p:sp>
        <p:nvSpPr>
          <p:cNvPr id="4" name="TextBox 3"/>
          <p:cNvSpPr txBox="1"/>
          <p:nvPr/>
        </p:nvSpPr>
        <p:spPr>
          <a:xfrm>
            <a:off x="627017" y="457200"/>
            <a:ext cx="10639991" cy="584775"/>
          </a:xfrm>
          <a:prstGeom prst="rect">
            <a:avLst/>
          </a:prstGeom>
          <a:noFill/>
        </p:spPr>
        <p:txBody>
          <a:bodyPr wrap="square" rtlCol="0">
            <a:spAutoFit/>
          </a:bodyPr>
          <a:lstStyle/>
          <a:p>
            <a:pPr algn="just"/>
            <a:r>
              <a:rPr lang="en-GB" sz="3200" dirty="0" smtClean="0">
                <a:solidFill>
                  <a:schemeClr val="tx2"/>
                </a:solidFill>
                <a:latin typeface="SassoonPrimary" panose="020B0500000000000000" pitchFamily="34" charset="0"/>
              </a:rPr>
              <a:t>A harsh king and a gentle king:</a:t>
            </a:r>
            <a:endParaRPr lang="en-GB" sz="3200" dirty="0">
              <a:solidFill>
                <a:schemeClr val="tx2"/>
              </a:solidFill>
              <a:latin typeface="SassoonPrimary" panose="020B0500000000000000" pitchFamily="34" charset="0"/>
            </a:endParaRPr>
          </a:p>
        </p:txBody>
      </p:sp>
    </p:spTree>
    <p:extLst>
      <p:ext uri="{BB962C8B-B14F-4D97-AF65-F5344CB8AC3E}">
        <p14:creationId xmlns:p14="http://schemas.microsoft.com/office/powerpoint/2010/main" val="17020101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8154" y="104502"/>
            <a:ext cx="11886611" cy="956577"/>
          </a:xfrm>
        </p:spPr>
        <p:txBody>
          <a:bodyPr anchor="t">
            <a:normAutofit fontScale="90000"/>
          </a:bodyPr>
          <a:lstStyle/>
          <a:p>
            <a:pPr>
              <a:lnSpc>
                <a:spcPct val="150000"/>
              </a:lnSpc>
            </a:pPr>
            <a:r>
              <a:rPr lang="en-US" dirty="0" smtClean="0">
                <a:solidFill>
                  <a:schemeClr val="tx2">
                    <a:lumMod val="95000"/>
                    <a:lumOff val="5000"/>
                  </a:schemeClr>
                </a:solidFill>
                <a:latin typeface="SassoonInfant" panose="00000400000000000000" pitchFamily="2" charset="0"/>
              </a:rPr>
              <a:t/>
            </a:r>
            <a:br>
              <a:rPr lang="en-US" dirty="0" smtClean="0">
                <a:solidFill>
                  <a:schemeClr val="tx2">
                    <a:lumMod val="95000"/>
                    <a:lumOff val="5000"/>
                  </a:schemeClr>
                </a:solidFill>
                <a:latin typeface="SassoonInfant" panose="00000400000000000000" pitchFamily="2" charset="0"/>
              </a:rPr>
            </a:br>
            <a:endParaRPr lang="en-US" dirty="0">
              <a:solidFill>
                <a:schemeClr val="tx2">
                  <a:lumMod val="95000"/>
                  <a:lumOff val="5000"/>
                </a:schemeClr>
              </a:solidFill>
              <a:latin typeface="SassoonInfant" panose="00000400000000000000" pitchFamily="2" charset="0"/>
            </a:endParaRPr>
          </a:p>
        </p:txBody>
      </p:sp>
      <p:sp>
        <p:nvSpPr>
          <p:cNvPr id="3" name="Content Placeholder 2"/>
          <p:cNvSpPr>
            <a:spLocks noGrp="1"/>
          </p:cNvSpPr>
          <p:nvPr>
            <p:ph sz="half" idx="1"/>
          </p:nvPr>
        </p:nvSpPr>
        <p:spPr>
          <a:xfrm>
            <a:off x="627017" y="1293223"/>
            <a:ext cx="10411098" cy="3997234"/>
          </a:xfrm>
        </p:spPr>
        <p:txBody>
          <a:bodyPr>
            <a:normAutofit/>
          </a:bodyPr>
          <a:lstStyle/>
          <a:p>
            <a:pPr marL="45720" indent="0">
              <a:buNone/>
            </a:pPr>
            <a:r>
              <a:rPr lang="en-GB" sz="2400" dirty="0" smtClean="0">
                <a:solidFill>
                  <a:schemeClr val="tx2"/>
                </a:solidFill>
                <a:latin typeface="SassoonPrimary" panose="020B0500000000000000" pitchFamily="34" charset="0"/>
              </a:rPr>
              <a:t>Points for discussion:</a:t>
            </a:r>
          </a:p>
          <a:p>
            <a:pPr marL="45720" indent="0">
              <a:buNone/>
            </a:pPr>
            <a:endParaRPr lang="en-GB" dirty="0" smtClean="0">
              <a:solidFill>
                <a:schemeClr val="tx2"/>
              </a:solidFill>
              <a:latin typeface="SassoonPrimary" panose="020B0500000000000000" pitchFamily="34" charset="0"/>
            </a:endParaRPr>
          </a:p>
          <a:p>
            <a:r>
              <a:rPr lang="en-GB" sz="2400" dirty="0">
                <a:solidFill>
                  <a:schemeClr val="tx2"/>
                </a:solidFill>
                <a:latin typeface="SassoonPrimary" panose="020B0500000000000000" pitchFamily="34" charset="0"/>
              </a:rPr>
              <a:t>If you were a king, what kind of king would you be</a:t>
            </a:r>
            <a:r>
              <a:rPr lang="en-GB" sz="2400" dirty="0" smtClean="0">
                <a:solidFill>
                  <a:schemeClr val="tx2"/>
                </a:solidFill>
                <a:latin typeface="SassoonPrimary" panose="020B0500000000000000" pitchFamily="34" charset="0"/>
              </a:rPr>
              <a:t>?</a:t>
            </a:r>
          </a:p>
          <a:p>
            <a:pPr fontAlgn="base"/>
            <a:r>
              <a:rPr lang="en-GB" sz="2400" dirty="0">
                <a:solidFill>
                  <a:schemeClr val="tx2"/>
                </a:solidFill>
                <a:latin typeface="SassoonPrimary" panose="020B0500000000000000" pitchFamily="34" charset="0"/>
              </a:rPr>
              <a:t>Can you think of someone whom you just love to be with? Who is it?</a:t>
            </a:r>
          </a:p>
          <a:p>
            <a:pPr fontAlgn="base"/>
            <a:r>
              <a:rPr lang="en-GB" sz="2400" dirty="0">
                <a:solidFill>
                  <a:schemeClr val="tx2"/>
                </a:solidFill>
                <a:latin typeface="SassoonPrimary" panose="020B0500000000000000" pitchFamily="34" charset="0"/>
              </a:rPr>
              <a:t>What is it that makes them nice to be around?</a:t>
            </a:r>
          </a:p>
          <a:p>
            <a:r>
              <a:rPr lang="en-GB" sz="2400" dirty="0">
                <a:solidFill>
                  <a:schemeClr val="tx2"/>
                </a:solidFill>
                <a:latin typeface="SassoonPrimary" panose="020B0500000000000000" pitchFamily="34" charset="0"/>
              </a:rPr>
              <a:t>When Jesus lived on earth He told the people He was gentle and humble. Why do you think Jesus said this?</a:t>
            </a:r>
          </a:p>
        </p:txBody>
      </p:sp>
      <p:sp>
        <p:nvSpPr>
          <p:cNvPr id="4" name="TextBox 3"/>
          <p:cNvSpPr txBox="1"/>
          <p:nvPr/>
        </p:nvSpPr>
        <p:spPr>
          <a:xfrm>
            <a:off x="627017" y="457200"/>
            <a:ext cx="10639991" cy="584775"/>
          </a:xfrm>
          <a:prstGeom prst="rect">
            <a:avLst/>
          </a:prstGeom>
          <a:noFill/>
        </p:spPr>
        <p:txBody>
          <a:bodyPr wrap="square" rtlCol="0">
            <a:spAutoFit/>
          </a:bodyPr>
          <a:lstStyle/>
          <a:p>
            <a:pPr algn="just"/>
            <a:r>
              <a:rPr lang="en-GB" sz="3200" dirty="0" smtClean="0">
                <a:solidFill>
                  <a:schemeClr val="tx2"/>
                </a:solidFill>
                <a:latin typeface="SassoonPrimary" panose="020B0500000000000000" pitchFamily="34" charset="0"/>
              </a:rPr>
              <a:t>A harsh king and a gentle king:</a:t>
            </a:r>
            <a:endParaRPr lang="en-GB" sz="3200" dirty="0">
              <a:solidFill>
                <a:schemeClr val="tx2"/>
              </a:solidFill>
              <a:latin typeface="SassoonPrimary" panose="020B0500000000000000" pitchFamily="34" charset="0"/>
            </a:endParaRPr>
          </a:p>
        </p:txBody>
      </p:sp>
    </p:spTree>
    <p:extLst>
      <p:ext uri="{BB962C8B-B14F-4D97-AF65-F5344CB8AC3E}">
        <p14:creationId xmlns:p14="http://schemas.microsoft.com/office/powerpoint/2010/main" val="2892280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3511" y="267789"/>
            <a:ext cx="9358946" cy="2486025"/>
          </a:xfrm>
        </p:spPr>
        <p:txBody>
          <a:bodyPr anchor="t"/>
          <a:lstStyle/>
          <a:p>
            <a:r>
              <a:rPr lang="en-US" b="1" dirty="0" smtClean="0">
                <a:solidFill>
                  <a:schemeClr val="tx2">
                    <a:lumMod val="95000"/>
                    <a:lumOff val="5000"/>
                  </a:schemeClr>
                </a:solidFill>
                <a:latin typeface="SassoonPrimary" panose="020B0500000000000000" pitchFamily="34" charset="0"/>
              </a:rPr>
              <a:t>Activities to try at home!</a:t>
            </a:r>
            <a:endParaRPr lang="en-US" b="1" dirty="0">
              <a:solidFill>
                <a:schemeClr val="tx2">
                  <a:lumMod val="95000"/>
                  <a:lumOff val="5000"/>
                </a:schemeClr>
              </a:solidFill>
              <a:latin typeface="SassoonPrimary" panose="020B0500000000000000" pitchFamily="34" charset="0"/>
            </a:endParaRPr>
          </a:p>
        </p:txBody>
      </p:sp>
      <p:sp>
        <p:nvSpPr>
          <p:cNvPr id="5" name="TextBox 4"/>
          <p:cNvSpPr txBox="1"/>
          <p:nvPr/>
        </p:nvSpPr>
        <p:spPr>
          <a:xfrm>
            <a:off x="503511" y="1262607"/>
            <a:ext cx="10006150" cy="2369880"/>
          </a:xfrm>
          <a:prstGeom prst="rect">
            <a:avLst/>
          </a:prstGeom>
          <a:noFill/>
        </p:spPr>
        <p:txBody>
          <a:bodyPr wrap="square" rtlCol="0">
            <a:spAutoFit/>
          </a:bodyPr>
          <a:lstStyle/>
          <a:p>
            <a:r>
              <a:rPr lang="en-GB" sz="3600" dirty="0" smtClean="0">
                <a:solidFill>
                  <a:schemeClr val="tx2">
                    <a:lumMod val="95000"/>
                    <a:lumOff val="5000"/>
                  </a:schemeClr>
                </a:solidFill>
                <a:latin typeface="SassoonPrimary" panose="020B0500000000000000" pitchFamily="34" charset="0"/>
              </a:rPr>
              <a:t>Hands On!</a:t>
            </a:r>
          </a:p>
          <a:p>
            <a:endParaRPr lang="en-GB" sz="2800" dirty="0">
              <a:solidFill>
                <a:schemeClr val="tx2">
                  <a:lumMod val="95000"/>
                  <a:lumOff val="5000"/>
                </a:schemeClr>
              </a:solidFill>
              <a:latin typeface="SassoonPrimary" panose="020B0500000000000000" pitchFamily="34" charset="0"/>
            </a:endParaRPr>
          </a:p>
          <a:p>
            <a:r>
              <a:rPr lang="en-GB" sz="2800" dirty="0" smtClean="0">
                <a:solidFill>
                  <a:schemeClr val="tx2">
                    <a:lumMod val="95000"/>
                    <a:lumOff val="5000"/>
                  </a:schemeClr>
                </a:solidFill>
                <a:latin typeface="SassoonPrimary" panose="020B0500000000000000" pitchFamily="34" charset="0"/>
              </a:rPr>
              <a:t>The Water Balloon activity: </a:t>
            </a:r>
          </a:p>
          <a:p>
            <a:endParaRPr lang="en-GB" sz="2800" dirty="0">
              <a:solidFill>
                <a:schemeClr val="tx2">
                  <a:lumMod val="95000"/>
                  <a:lumOff val="5000"/>
                </a:schemeClr>
              </a:solidFill>
              <a:latin typeface="SassoonPrimary" panose="020B0500000000000000" pitchFamily="34" charset="0"/>
            </a:endParaRPr>
          </a:p>
          <a:p>
            <a:endParaRPr lang="en-GB" sz="2800" dirty="0">
              <a:solidFill>
                <a:schemeClr val="tx2">
                  <a:lumMod val="95000"/>
                  <a:lumOff val="5000"/>
                </a:schemeClr>
              </a:solidFill>
              <a:latin typeface="SassoonPrimary" panose="020B0500000000000000" pitchFamily="34" charset="0"/>
            </a:endParaRPr>
          </a:p>
        </p:txBody>
      </p:sp>
      <p:sp>
        <p:nvSpPr>
          <p:cNvPr id="3" name="TextBox 2"/>
          <p:cNvSpPr txBox="1"/>
          <p:nvPr/>
        </p:nvSpPr>
        <p:spPr>
          <a:xfrm>
            <a:off x="5316583" y="1262607"/>
            <a:ext cx="6453051" cy="5355312"/>
          </a:xfrm>
          <a:prstGeom prst="rect">
            <a:avLst/>
          </a:prstGeom>
          <a:noFill/>
        </p:spPr>
        <p:txBody>
          <a:bodyPr wrap="square" rtlCol="0">
            <a:spAutoFit/>
          </a:bodyPr>
          <a:lstStyle/>
          <a:p>
            <a:pPr algn="just"/>
            <a:r>
              <a:rPr lang="en-GB" b="1" dirty="0" smtClean="0">
                <a:solidFill>
                  <a:schemeClr val="tx2"/>
                </a:solidFill>
                <a:latin typeface="SassoonPrimary" panose="020B0500000000000000" pitchFamily="34" charset="0"/>
              </a:rPr>
              <a:t>You will need:</a:t>
            </a:r>
            <a:r>
              <a:rPr lang="en-GB" b="1" dirty="0">
                <a:solidFill>
                  <a:schemeClr val="tx2"/>
                </a:solidFill>
                <a:latin typeface="SassoonPrimary" panose="020B0500000000000000" pitchFamily="34" charset="0"/>
              </a:rPr>
              <a:t> </a:t>
            </a:r>
            <a:r>
              <a:rPr lang="en-GB" dirty="0">
                <a:solidFill>
                  <a:schemeClr val="tx2"/>
                </a:solidFill>
                <a:latin typeface="SassoonPrimary" panose="020B0500000000000000" pitchFamily="34" charset="0"/>
              </a:rPr>
              <a:t>Water Balloons, Large Bucket (for the balloons</a:t>
            </a:r>
            <a:r>
              <a:rPr lang="en-GB" dirty="0" smtClean="0">
                <a:solidFill>
                  <a:schemeClr val="tx2"/>
                </a:solidFill>
                <a:latin typeface="SassoonPrimary" panose="020B0500000000000000" pitchFamily="34" charset="0"/>
              </a:rPr>
              <a:t>)</a:t>
            </a:r>
          </a:p>
          <a:p>
            <a:pPr algn="just"/>
            <a:endParaRPr lang="en-GB" dirty="0">
              <a:solidFill>
                <a:schemeClr val="tx2"/>
              </a:solidFill>
              <a:latin typeface="SassoonPrimary" panose="020B0500000000000000" pitchFamily="34" charset="0"/>
            </a:endParaRPr>
          </a:p>
          <a:p>
            <a:pPr algn="just"/>
            <a:r>
              <a:rPr lang="en-GB" b="1" dirty="0">
                <a:solidFill>
                  <a:schemeClr val="tx2"/>
                </a:solidFill>
                <a:latin typeface="SassoonPrimary" panose="020B0500000000000000" pitchFamily="34" charset="0"/>
              </a:rPr>
              <a:t>Instructions:</a:t>
            </a:r>
            <a:endParaRPr lang="en-GB" dirty="0">
              <a:solidFill>
                <a:schemeClr val="tx2"/>
              </a:solidFill>
              <a:latin typeface="SassoonPrimary" panose="020B0500000000000000" pitchFamily="34" charset="0"/>
            </a:endParaRPr>
          </a:p>
          <a:p>
            <a:pPr algn="just"/>
            <a:r>
              <a:rPr lang="en-GB" dirty="0">
                <a:solidFill>
                  <a:schemeClr val="tx2"/>
                </a:solidFill>
                <a:latin typeface="SassoonPrimary" panose="020B0500000000000000" pitchFamily="34" charset="0"/>
              </a:rPr>
              <a:t>To prepare for this activity fill up the water balloons and put them in a large bucket.</a:t>
            </a:r>
          </a:p>
          <a:p>
            <a:pPr algn="just"/>
            <a:r>
              <a:rPr lang="en-GB" dirty="0">
                <a:solidFill>
                  <a:schemeClr val="tx2"/>
                </a:solidFill>
                <a:latin typeface="SassoonPrimary" panose="020B0500000000000000" pitchFamily="34" charset="0"/>
              </a:rPr>
              <a:t>Hand each </a:t>
            </a:r>
            <a:r>
              <a:rPr lang="en-GB" dirty="0" smtClean="0">
                <a:solidFill>
                  <a:schemeClr val="tx2"/>
                </a:solidFill>
                <a:latin typeface="SassoonPrimary" panose="020B0500000000000000" pitchFamily="34" charset="0"/>
              </a:rPr>
              <a:t>person </a:t>
            </a:r>
            <a:r>
              <a:rPr lang="en-GB" dirty="0">
                <a:solidFill>
                  <a:schemeClr val="tx2"/>
                </a:solidFill>
                <a:latin typeface="SassoonPrimary" panose="020B0500000000000000" pitchFamily="34" charset="0"/>
              </a:rPr>
              <a:t>a water balloon. Place a bucket away from where </a:t>
            </a:r>
            <a:r>
              <a:rPr lang="en-GB" dirty="0" smtClean="0">
                <a:solidFill>
                  <a:schemeClr val="tx2"/>
                </a:solidFill>
                <a:latin typeface="SassoonPrimary" panose="020B0500000000000000" pitchFamily="34" charset="0"/>
              </a:rPr>
              <a:t>they </a:t>
            </a:r>
            <a:r>
              <a:rPr lang="en-GB" dirty="0">
                <a:solidFill>
                  <a:schemeClr val="tx2"/>
                </a:solidFill>
                <a:latin typeface="SassoonPrimary" panose="020B0500000000000000" pitchFamily="34" charset="0"/>
              </a:rPr>
              <a:t>are standing. Ask them to try to get the balloon in the bucket by tossing it in as hard as they can. After they’ve thrown the 1st balloon hand them a 2nd one and tell them that this time they should try to get the balloon in the bucket without breaking it by gently placing it in the bucket.</a:t>
            </a:r>
          </a:p>
          <a:p>
            <a:pPr algn="just"/>
            <a:r>
              <a:rPr lang="en-GB" dirty="0">
                <a:solidFill>
                  <a:schemeClr val="tx2"/>
                </a:solidFill>
                <a:latin typeface="SassoonPrimary" panose="020B0500000000000000" pitchFamily="34" charset="0"/>
              </a:rPr>
              <a:t>Just like the balloon that we weren’t careful with, when we are harsh or careless with our words we can really hurt other people &amp; make them burst. But when we are gentle with our words and actions it shows that we care about others and want to treat them in a kind and loving way.</a:t>
            </a:r>
          </a:p>
          <a:p>
            <a:pPr algn="just"/>
            <a:endParaRPr lang="en-GB" dirty="0">
              <a:solidFill>
                <a:schemeClr val="tx2"/>
              </a:solidFill>
              <a:latin typeface="SassoonPrimary" panose="020B0500000000000000" pitchFamily="34" charset="0"/>
            </a:endParaRPr>
          </a:p>
        </p:txBody>
      </p:sp>
    </p:spTree>
    <p:extLst>
      <p:ext uri="{BB962C8B-B14F-4D97-AF65-F5344CB8AC3E}">
        <p14:creationId xmlns:p14="http://schemas.microsoft.com/office/powerpoint/2010/main" val="427456847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90448" y="596401"/>
            <a:ext cx="10006150" cy="2369880"/>
          </a:xfrm>
          <a:prstGeom prst="rect">
            <a:avLst/>
          </a:prstGeom>
          <a:noFill/>
        </p:spPr>
        <p:txBody>
          <a:bodyPr wrap="square" rtlCol="0">
            <a:spAutoFit/>
          </a:bodyPr>
          <a:lstStyle/>
          <a:p>
            <a:r>
              <a:rPr lang="en-GB" sz="3600" dirty="0" smtClean="0">
                <a:solidFill>
                  <a:schemeClr val="tx2">
                    <a:lumMod val="95000"/>
                    <a:lumOff val="5000"/>
                  </a:schemeClr>
                </a:solidFill>
                <a:latin typeface="SassoonPrimary" panose="020B0500000000000000" pitchFamily="34" charset="0"/>
              </a:rPr>
              <a:t>Create!</a:t>
            </a:r>
          </a:p>
          <a:p>
            <a:endParaRPr lang="en-GB" sz="2800" dirty="0">
              <a:solidFill>
                <a:schemeClr val="tx2">
                  <a:lumMod val="95000"/>
                  <a:lumOff val="5000"/>
                </a:schemeClr>
              </a:solidFill>
              <a:latin typeface="SassoonPrimary" panose="020B0500000000000000" pitchFamily="34" charset="0"/>
            </a:endParaRPr>
          </a:p>
          <a:p>
            <a:r>
              <a:rPr lang="en-GB" sz="2800" dirty="0" smtClean="0">
                <a:solidFill>
                  <a:schemeClr val="tx2">
                    <a:lumMod val="95000"/>
                    <a:lumOff val="5000"/>
                  </a:schemeClr>
                </a:solidFill>
                <a:latin typeface="SassoonPrimary" panose="020B0500000000000000" pitchFamily="34" charset="0"/>
              </a:rPr>
              <a:t>Gentle Words Jar activity: </a:t>
            </a:r>
          </a:p>
          <a:p>
            <a:endParaRPr lang="en-GB" sz="2800" dirty="0">
              <a:solidFill>
                <a:schemeClr val="tx2">
                  <a:lumMod val="95000"/>
                  <a:lumOff val="5000"/>
                </a:schemeClr>
              </a:solidFill>
              <a:latin typeface="SassoonPrimary" panose="020B0500000000000000" pitchFamily="34" charset="0"/>
            </a:endParaRPr>
          </a:p>
          <a:p>
            <a:endParaRPr lang="en-GB" sz="2800" dirty="0">
              <a:solidFill>
                <a:schemeClr val="tx2">
                  <a:lumMod val="95000"/>
                  <a:lumOff val="5000"/>
                </a:schemeClr>
              </a:solidFill>
              <a:latin typeface="SassoonPrimary" panose="020B0500000000000000" pitchFamily="34" charset="0"/>
            </a:endParaRPr>
          </a:p>
        </p:txBody>
      </p:sp>
      <p:sp>
        <p:nvSpPr>
          <p:cNvPr id="3" name="TextBox 2"/>
          <p:cNvSpPr txBox="1"/>
          <p:nvPr/>
        </p:nvSpPr>
        <p:spPr>
          <a:xfrm>
            <a:off x="5303520" y="596401"/>
            <a:ext cx="6453051" cy="5632311"/>
          </a:xfrm>
          <a:prstGeom prst="rect">
            <a:avLst/>
          </a:prstGeom>
          <a:noFill/>
        </p:spPr>
        <p:txBody>
          <a:bodyPr wrap="square" rtlCol="0">
            <a:spAutoFit/>
          </a:bodyPr>
          <a:lstStyle/>
          <a:p>
            <a:pPr algn="just"/>
            <a:r>
              <a:rPr lang="en-GB" b="1" dirty="0" smtClean="0">
                <a:solidFill>
                  <a:schemeClr val="tx2"/>
                </a:solidFill>
                <a:latin typeface="SassoonPrimary" panose="020B0500000000000000" pitchFamily="34" charset="0"/>
              </a:rPr>
              <a:t>You will need:</a:t>
            </a:r>
            <a:r>
              <a:rPr lang="en-GB" b="1" dirty="0">
                <a:solidFill>
                  <a:schemeClr val="tx2"/>
                </a:solidFill>
                <a:latin typeface="SassoonPrimary" panose="020B0500000000000000" pitchFamily="34" charset="0"/>
              </a:rPr>
              <a:t> </a:t>
            </a:r>
            <a:r>
              <a:rPr lang="en-GB" dirty="0" smtClean="0">
                <a:solidFill>
                  <a:schemeClr val="tx2"/>
                </a:solidFill>
                <a:latin typeface="SassoonPrimary" panose="020B0500000000000000" pitchFamily="34" charset="0"/>
              </a:rPr>
              <a:t>Mason </a:t>
            </a:r>
            <a:r>
              <a:rPr lang="en-GB" dirty="0">
                <a:solidFill>
                  <a:schemeClr val="tx2"/>
                </a:solidFill>
                <a:latin typeface="SassoonPrimary" panose="020B0500000000000000" pitchFamily="34" charset="0"/>
              </a:rPr>
              <a:t>Jar or Plastic </a:t>
            </a:r>
            <a:r>
              <a:rPr lang="en-GB" dirty="0" smtClean="0">
                <a:solidFill>
                  <a:schemeClr val="tx2"/>
                </a:solidFill>
                <a:latin typeface="SassoonPrimary" panose="020B0500000000000000" pitchFamily="34" charset="0"/>
              </a:rPr>
              <a:t>Jar/Container, </a:t>
            </a:r>
            <a:r>
              <a:rPr lang="en-GB" dirty="0" err="1" smtClean="0">
                <a:solidFill>
                  <a:schemeClr val="tx2"/>
                </a:solidFill>
                <a:latin typeface="SassoonPrimary" panose="020B0500000000000000" pitchFamily="34" charset="0"/>
              </a:rPr>
              <a:t>Pom</a:t>
            </a:r>
            <a:r>
              <a:rPr lang="en-GB" dirty="0" smtClean="0">
                <a:solidFill>
                  <a:schemeClr val="tx2"/>
                </a:solidFill>
                <a:latin typeface="SassoonPrimary" panose="020B0500000000000000" pitchFamily="34" charset="0"/>
              </a:rPr>
              <a:t> </a:t>
            </a:r>
            <a:r>
              <a:rPr lang="en-GB" dirty="0" err="1">
                <a:solidFill>
                  <a:schemeClr val="tx2"/>
                </a:solidFill>
                <a:latin typeface="SassoonPrimary" panose="020B0500000000000000" pitchFamily="34" charset="0"/>
              </a:rPr>
              <a:t>Poms</a:t>
            </a:r>
            <a:r>
              <a:rPr lang="en-GB" dirty="0">
                <a:solidFill>
                  <a:schemeClr val="tx2"/>
                </a:solidFill>
                <a:latin typeface="SassoonPrimary" panose="020B0500000000000000" pitchFamily="34" charset="0"/>
              </a:rPr>
              <a:t> (or Cotton </a:t>
            </a:r>
            <a:r>
              <a:rPr lang="en-GB" dirty="0" smtClean="0">
                <a:solidFill>
                  <a:schemeClr val="tx2"/>
                </a:solidFill>
                <a:latin typeface="SassoonPrimary" panose="020B0500000000000000" pitchFamily="34" charset="0"/>
              </a:rPr>
              <a:t>Balls) </a:t>
            </a:r>
            <a:r>
              <a:rPr lang="en-GB" dirty="0">
                <a:solidFill>
                  <a:schemeClr val="tx2"/>
                </a:solidFill>
                <a:latin typeface="SassoonPrimary" panose="020B0500000000000000" pitchFamily="34" charset="0"/>
              </a:rPr>
              <a:t>Gentle Answer Printable, </a:t>
            </a:r>
            <a:r>
              <a:rPr lang="en-GB" dirty="0" smtClean="0">
                <a:solidFill>
                  <a:schemeClr val="tx2"/>
                </a:solidFill>
                <a:latin typeface="SassoonPrimary" panose="020B0500000000000000" pitchFamily="34" charset="0"/>
              </a:rPr>
              <a:t>Glue</a:t>
            </a:r>
            <a:r>
              <a:rPr lang="en-GB" dirty="0">
                <a:solidFill>
                  <a:schemeClr val="tx2"/>
                </a:solidFill>
                <a:latin typeface="SassoonPrimary" panose="020B0500000000000000" pitchFamily="34" charset="0"/>
              </a:rPr>
              <a:t>, Scissors, Rocks, Baking </a:t>
            </a:r>
            <a:r>
              <a:rPr lang="en-GB" dirty="0" smtClean="0">
                <a:solidFill>
                  <a:schemeClr val="tx2"/>
                </a:solidFill>
                <a:latin typeface="SassoonPrimary" panose="020B0500000000000000" pitchFamily="34" charset="0"/>
              </a:rPr>
              <a:t>Sheet</a:t>
            </a:r>
          </a:p>
          <a:p>
            <a:pPr algn="just"/>
            <a:endParaRPr lang="en-GB" dirty="0">
              <a:solidFill>
                <a:schemeClr val="tx2"/>
              </a:solidFill>
              <a:latin typeface="SassoonPrimary" panose="020B0500000000000000" pitchFamily="34" charset="0"/>
            </a:endParaRPr>
          </a:p>
          <a:p>
            <a:pPr algn="just"/>
            <a:r>
              <a:rPr lang="en-GB" b="1" dirty="0">
                <a:solidFill>
                  <a:schemeClr val="tx2"/>
                </a:solidFill>
                <a:latin typeface="SassoonPrimary" panose="020B0500000000000000" pitchFamily="34" charset="0"/>
              </a:rPr>
              <a:t>Instructions:</a:t>
            </a:r>
            <a:endParaRPr lang="en-GB" dirty="0">
              <a:solidFill>
                <a:schemeClr val="tx2"/>
              </a:solidFill>
              <a:latin typeface="SassoonPrimary" panose="020B0500000000000000" pitchFamily="34" charset="0"/>
            </a:endParaRPr>
          </a:p>
          <a:p>
            <a:pPr algn="just"/>
            <a:r>
              <a:rPr lang="en-GB" dirty="0">
                <a:solidFill>
                  <a:schemeClr val="tx2"/>
                </a:solidFill>
                <a:latin typeface="SassoonPrimary" panose="020B0500000000000000" pitchFamily="34" charset="0"/>
              </a:rPr>
              <a:t>Print out the Gentle Answer Printable, cut around the tag with scissors and glue to the container.</a:t>
            </a:r>
          </a:p>
          <a:p>
            <a:pPr algn="just"/>
            <a:r>
              <a:rPr lang="en-GB" dirty="0">
                <a:solidFill>
                  <a:schemeClr val="tx2"/>
                </a:solidFill>
                <a:latin typeface="SassoonPrimary" panose="020B0500000000000000" pitchFamily="34" charset="0"/>
              </a:rPr>
              <a:t>First let’s talk about the </a:t>
            </a:r>
            <a:r>
              <a:rPr lang="en-GB" dirty="0" smtClean="0">
                <a:solidFill>
                  <a:schemeClr val="tx2"/>
                </a:solidFill>
                <a:latin typeface="SassoonPrimary" panose="020B0500000000000000" pitchFamily="34" charset="0"/>
              </a:rPr>
              <a:t>difference </a:t>
            </a:r>
            <a:r>
              <a:rPr lang="en-GB" dirty="0">
                <a:solidFill>
                  <a:schemeClr val="tx2"/>
                </a:solidFill>
                <a:latin typeface="SassoonPrimary" panose="020B0500000000000000" pitchFamily="34" charset="0"/>
              </a:rPr>
              <a:t>between harsh and gentle words. Pull out a baking sheet and invite your </a:t>
            </a:r>
            <a:r>
              <a:rPr lang="en-GB" dirty="0" smtClean="0">
                <a:solidFill>
                  <a:schemeClr val="tx2"/>
                </a:solidFill>
                <a:latin typeface="SassoonPrimary" panose="020B0500000000000000" pitchFamily="34" charset="0"/>
              </a:rPr>
              <a:t>child </a:t>
            </a:r>
            <a:r>
              <a:rPr lang="en-GB" dirty="0">
                <a:solidFill>
                  <a:schemeClr val="tx2"/>
                </a:solidFill>
                <a:latin typeface="SassoonPrimary" panose="020B0500000000000000" pitchFamily="34" charset="0"/>
              </a:rPr>
              <a:t>to drop the rocks (harsh words) on the baking tray and then have them drop the </a:t>
            </a:r>
            <a:r>
              <a:rPr lang="en-GB" dirty="0" err="1">
                <a:solidFill>
                  <a:schemeClr val="tx2"/>
                </a:solidFill>
                <a:latin typeface="SassoonPrimary" panose="020B0500000000000000" pitchFamily="34" charset="0"/>
              </a:rPr>
              <a:t>pom</a:t>
            </a:r>
            <a:r>
              <a:rPr lang="en-GB" dirty="0">
                <a:solidFill>
                  <a:schemeClr val="tx2"/>
                </a:solidFill>
                <a:latin typeface="SassoonPrimary" panose="020B0500000000000000" pitchFamily="34" charset="0"/>
              </a:rPr>
              <a:t> </a:t>
            </a:r>
            <a:r>
              <a:rPr lang="en-GB" dirty="0" err="1">
                <a:solidFill>
                  <a:schemeClr val="tx2"/>
                </a:solidFill>
                <a:latin typeface="SassoonPrimary" panose="020B0500000000000000" pitchFamily="34" charset="0"/>
              </a:rPr>
              <a:t>poms</a:t>
            </a:r>
            <a:r>
              <a:rPr lang="en-GB" dirty="0">
                <a:solidFill>
                  <a:schemeClr val="tx2"/>
                </a:solidFill>
                <a:latin typeface="SassoonPrimary" panose="020B0500000000000000" pitchFamily="34" charset="0"/>
              </a:rPr>
              <a:t> (gentle words) on the baking tray. Ask them what type of words they like to be spoken to them—harsh or gentle?</a:t>
            </a:r>
          </a:p>
          <a:p>
            <a:pPr algn="just"/>
            <a:r>
              <a:rPr lang="en-GB" dirty="0">
                <a:solidFill>
                  <a:schemeClr val="tx2"/>
                </a:solidFill>
                <a:latin typeface="SassoonPrimary" panose="020B0500000000000000" pitchFamily="34" charset="0"/>
              </a:rPr>
              <a:t>Show your </a:t>
            </a:r>
            <a:r>
              <a:rPr lang="en-GB" dirty="0" smtClean="0">
                <a:solidFill>
                  <a:schemeClr val="tx2"/>
                </a:solidFill>
                <a:latin typeface="SassoonPrimary" panose="020B0500000000000000" pitchFamily="34" charset="0"/>
              </a:rPr>
              <a:t>child </a:t>
            </a:r>
            <a:r>
              <a:rPr lang="en-GB" dirty="0">
                <a:solidFill>
                  <a:schemeClr val="tx2"/>
                </a:solidFill>
                <a:latin typeface="SassoonPrimary" panose="020B0500000000000000" pitchFamily="34" charset="0"/>
              </a:rPr>
              <a:t>the gentle words jar. Tell them that over the next week it’s their mission to fill up the jar with gentle words and actions (aka </a:t>
            </a:r>
            <a:r>
              <a:rPr lang="en-GB" dirty="0" err="1">
                <a:solidFill>
                  <a:schemeClr val="tx2"/>
                </a:solidFill>
                <a:latin typeface="SassoonPrimary" panose="020B0500000000000000" pitchFamily="34" charset="0"/>
              </a:rPr>
              <a:t>pom</a:t>
            </a:r>
            <a:r>
              <a:rPr lang="en-GB" dirty="0">
                <a:solidFill>
                  <a:schemeClr val="tx2"/>
                </a:solidFill>
                <a:latin typeface="SassoonPrimary" panose="020B0500000000000000" pitchFamily="34" charset="0"/>
              </a:rPr>
              <a:t> </a:t>
            </a:r>
            <a:r>
              <a:rPr lang="en-GB" dirty="0" err="1">
                <a:solidFill>
                  <a:schemeClr val="tx2"/>
                </a:solidFill>
                <a:latin typeface="SassoonPrimary" panose="020B0500000000000000" pitchFamily="34" charset="0"/>
              </a:rPr>
              <a:t>poms</a:t>
            </a:r>
            <a:r>
              <a:rPr lang="en-GB" dirty="0">
                <a:solidFill>
                  <a:schemeClr val="tx2"/>
                </a:solidFill>
                <a:latin typeface="SassoonPrimary" panose="020B0500000000000000" pitchFamily="34" charset="0"/>
              </a:rPr>
              <a:t>). </a:t>
            </a:r>
            <a:r>
              <a:rPr lang="en-GB" dirty="0" err="1">
                <a:solidFill>
                  <a:schemeClr val="tx2"/>
                </a:solidFill>
                <a:latin typeface="SassoonPrimary" panose="020B0500000000000000" pitchFamily="34" charset="0"/>
              </a:rPr>
              <a:t>Everytime</a:t>
            </a:r>
            <a:r>
              <a:rPr lang="en-GB" dirty="0">
                <a:solidFill>
                  <a:schemeClr val="tx2"/>
                </a:solidFill>
                <a:latin typeface="SassoonPrimary" panose="020B0500000000000000" pitchFamily="34" charset="0"/>
              </a:rPr>
              <a:t> someone in your family shows gentleness in the things they say or do put a </a:t>
            </a:r>
            <a:r>
              <a:rPr lang="en-GB" dirty="0" err="1">
                <a:solidFill>
                  <a:schemeClr val="tx2"/>
                </a:solidFill>
                <a:latin typeface="SassoonPrimary" panose="020B0500000000000000" pitchFamily="34" charset="0"/>
              </a:rPr>
              <a:t>pom</a:t>
            </a:r>
            <a:r>
              <a:rPr lang="en-GB" dirty="0">
                <a:solidFill>
                  <a:schemeClr val="tx2"/>
                </a:solidFill>
                <a:latin typeface="SassoonPrimary" panose="020B0500000000000000" pitchFamily="34" charset="0"/>
              </a:rPr>
              <a:t> </a:t>
            </a:r>
            <a:r>
              <a:rPr lang="en-GB" dirty="0" err="1">
                <a:solidFill>
                  <a:schemeClr val="tx2"/>
                </a:solidFill>
                <a:latin typeface="SassoonPrimary" panose="020B0500000000000000" pitchFamily="34" charset="0"/>
              </a:rPr>
              <a:t>pom</a:t>
            </a:r>
            <a:r>
              <a:rPr lang="en-GB" dirty="0">
                <a:solidFill>
                  <a:schemeClr val="tx2"/>
                </a:solidFill>
                <a:latin typeface="SassoonPrimary" panose="020B0500000000000000" pitchFamily="34" charset="0"/>
              </a:rPr>
              <a:t> in the jar. Watch your jar fill up over the week!</a:t>
            </a:r>
          </a:p>
          <a:p>
            <a:pPr algn="just"/>
            <a:endParaRPr lang="en-GB" dirty="0">
              <a:solidFill>
                <a:schemeClr val="tx2"/>
              </a:solidFill>
              <a:latin typeface="SassoonPrimary" panose="020B0500000000000000" pitchFamily="34" charset="0"/>
            </a:endParaRPr>
          </a:p>
        </p:txBody>
      </p:sp>
    </p:spTree>
    <p:extLst>
      <p:ext uri="{BB962C8B-B14F-4D97-AF65-F5344CB8AC3E}">
        <p14:creationId xmlns:p14="http://schemas.microsoft.com/office/powerpoint/2010/main" val="108483912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65815" y="310276"/>
            <a:ext cx="11527380" cy="2486025"/>
          </a:xfrm>
          <a:prstGeom prst="rect">
            <a:avLst/>
          </a:prstGeom>
        </p:spPr>
        <p:txBody>
          <a:bodyPr anchor="t"/>
          <a:lstStyle>
            <a:lvl1pPr algn="l" defTabSz="914400" rtl="0" eaLnBrk="1" latinLnBrk="0" hangingPunct="1">
              <a:lnSpc>
                <a:spcPct val="90000"/>
              </a:lnSpc>
              <a:spcBef>
                <a:spcPct val="0"/>
              </a:spcBef>
              <a:buNone/>
              <a:defRPr sz="3400" kern="1200">
                <a:solidFill>
                  <a:schemeClr val="tx1"/>
                </a:solidFill>
                <a:latin typeface="+mj-lt"/>
                <a:ea typeface="+mj-ea"/>
                <a:cs typeface="+mj-cs"/>
              </a:defRPr>
            </a:lvl1pPr>
          </a:lstStyle>
          <a:p>
            <a:r>
              <a:rPr lang="en-US" sz="4400" b="1" dirty="0" smtClean="0">
                <a:solidFill>
                  <a:schemeClr val="tx2">
                    <a:lumMod val="95000"/>
                    <a:lumOff val="5000"/>
                  </a:schemeClr>
                </a:solidFill>
                <a:latin typeface="SassoonPrimary" panose="020B0500000000000000" pitchFamily="34" charset="0"/>
              </a:rPr>
              <a:t>Let’s celebrate!</a:t>
            </a:r>
            <a:endParaRPr lang="en-US" sz="4400" b="1" dirty="0">
              <a:solidFill>
                <a:schemeClr val="tx2">
                  <a:lumMod val="95000"/>
                  <a:lumOff val="5000"/>
                </a:schemeClr>
              </a:solidFill>
              <a:latin typeface="SassoonPrimary" panose="020B0500000000000000" pitchFamily="34" charset="0"/>
            </a:endParaRPr>
          </a:p>
          <a:p>
            <a:endParaRPr lang="en-US" dirty="0" smtClean="0">
              <a:solidFill>
                <a:schemeClr val="tx2">
                  <a:lumMod val="95000"/>
                  <a:lumOff val="5000"/>
                </a:schemeClr>
              </a:solidFill>
              <a:latin typeface="SassoonPrimary" panose="020B0500000000000000" pitchFamily="34" charset="0"/>
            </a:endParaRPr>
          </a:p>
          <a:p>
            <a:r>
              <a:rPr lang="en-US" dirty="0" smtClean="0">
                <a:solidFill>
                  <a:schemeClr val="tx2">
                    <a:lumMod val="95000"/>
                    <a:lumOff val="5000"/>
                  </a:schemeClr>
                </a:solidFill>
                <a:latin typeface="SassoonPrimary" panose="020B0500000000000000" pitchFamily="34" charset="0"/>
              </a:rPr>
              <a:t>We have been so impressed with the learning that is happening at home! </a:t>
            </a:r>
          </a:p>
          <a:p>
            <a:endParaRPr lang="en-US" dirty="0">
              <a:solidFill>
                <a:schemeClr val="tx2">
                  <a:lumMod val="95000"/>
                  <a:lumOff val="5000"/>
                </a:schemeClr>
              </a:solidFill>
              <a:latin typeface="SassoonPrimary" panose="020B0500000000000000" pitchFamily="34" charset="0"/>
            </a:endParaRPr>
          </a:p>
          <a:p>
            <a:r>
              <a:rPr lang="en-US" dirty="0">
                <a:solidFill>
                  <a:schemeClr val="tx2">
                    <a:lumMod val="95000"/>
                    <a:lumOff val="5000"/>
                  </a:schemeClr>
                </a:solidFill>
                <a:latin typeface="SassoonPrimary" panose="020B0500000000000000" pitchFamily="34" charset="0"/>
              </a:rPr>
              <a:t>Here are a few pictures of the home learning that has been sent in…well done everybody!</a:t>
            </a:r>
          </a:p>
        </p:txBody>
      </p:sp>
      <p:sp>
        <p:nvSpPr>
          <p:cNvPr id="7" name="Rectangle 6"/>
          <p:cNvSpPr/>
          <p:nvPr/>
        </p:nvSpPr>
        <p:spPr>
          <a:xfrm rot="20634185">
            <a:off x="9199178" y="4116983"/>
            <a:ext cx="1789611" cy="219456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Rectangle 2"/>
          <p:cNvSpPr/>
          <p:nvPr/>
        </p:nvSpPr>
        <p:spPr>
          <a:xfrm rot="15839158">
            <a:off x="1045030" y="4127863"/>
            <a:ext cx="1789611" cy="219456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Rectangle 4"/>
          <p:cNvSpPr/>
          <p:nvPr/>
        </p:nvSpPr>
        <p:spPr>
          <a:xfrm rot="460453">
            <a:off x="3659806" y="4329962"/>
            <a:ext cx="1789611" cy="219456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Rectangle 5"/>
          <p:cNvSpPr/>
          <p:nvPr/>
        </p:nvSpPr>
        <p:spPr>
          <a:xfrm rot="5822366">
            <a:off x="6377240" y="4127862"/>
            <a:ext cx="1789611" cy="219456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477121">
            <a:off x="3775015" y="4396335"/>
            <a:ext cx="1544766" cy="2059689"/>
          </a:xfrm>
          <a:prstGeom prst="rect">
            <a:avLst/>
          </a:prstGeom>
        </p:spPr>
      </p:pic>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6611413">
            <a:off x="6506458" y="4197008"/>
            <a:ext cx="1542005" cy="2056007"/>
          </a:xfrm>
          <a:prstGeom prst="rect">
            <a:avLst/>
          </a:prstGeom>
        </p:spPr>
      </p:pic>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1253753">
            <a:off x="862437" y="4467420"/>
            <a:ext cx="2115897" cy="1489301"/>
          </a:xfrm>
          <a:prstGeom prst="rect">
            <a:avLst/>
          </a:prstGeom>
        </p:spPr>
      </p:pic>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20650532">
            <a:off x="9342701" y="4220828"/>
            <a:ext cx="1515966" cy="2021288"/>
          </a:xfrm>
          <a:prstGeom prst="rect">
            <a:avLst/>
          </a:prstGeom>
        </p:spPr>
      </p:pic>
    </p:spTree>
    <p:extLst>
      <p:ext uri="{BB962C8B-B14F-4D97-AF65-F5344CB8AC3E}">
        <p14:creationId xmlns:p14="http://schemas.microsoft.com/office/powerpoint/2010/main" val="26945067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837613" y="647700"/>
            <a:ext cx="2743201" cy="2322178"/>
          </a:xfrm>
        </p:spPr>
        <p:txBody>
          <a:bodyPr anchor="t">
            <a:normAutofit/>
          </a:bodyPr>
          <a:lstStyle/>
          <a:p>
            <a:pPr algn="ctr"/>
            <a:r>
              <a:rPr lang="en-US" sz="4800" b="1" dirty="0" smtClean="0">
                <a:solidFill>
                  <a:schemeClr val="tx2">
                    <a:lumMod val="95000"/>
                    <a:lumOff val="5000"/>
                  </a:schemeClr>
                </a:solidFill>
                <a:latin typeface="SassoonPrimary" panose="020B0500000000000000" pitchFamily="34" charset="0"/>
              </a:rPr>
              <a:t>Thought of the Day</a:t>
            </a:r>
            <a:endParaRPr lang="en-US" sz="4800" b="1" dirty="0">
              <a:solidFill>
                <a:schemeClr val="tx2">
                  <a:lumMod val="95000"/>
                  <a:lumOff val="5000"/>
                </a:schemeClr>
              </a:solidFill>
              <a:latin typeface="SassoonPrimary" panose="020B0500000000000000" pitchFamily="34" charset="0"/>
            </a:endParaRPr>
          </a:p>
        </p:txBody>
      </p:sp>
      <p:sp>
        <p:nvSpPr>
          <p:cNvPr id="5" name="Text Placeholder 4"/>
          <p:cNvSpPr>
            <a:spLocks noGrp="1"/>
          </p:cNvSpPr>
          <p:nvPr>
            <p:ph type="body" sz="half" idx="2"/>
          </p:nvPr>
        </p:nvSpPr>
        <p:spPr>
          <a:xfrm>
            <a:off x="8837613" y="3355279"/>
            <a:ext cx="2743200" cy="1131813"/>
          </a:xfrm>
        </p:spPr>
        <p:txBody>
          <a:bodyPr>
            <a:noAutofit/>
          </a:bodyPr>
          <a:lstStyle/>
          <a:p>
            <a:pPr algn="just"/>
            <a:r>
              <a:rPr lang="en-GB" sz="2400" dirty="0" smtClean="0">
                <a:solidFill>
                  <a:schemeClr val="tx2">
                    <a:lumMod val="95000"/>
                    <a:lumOff val="5000"/>
                  </a:schemeClr>
                </a:solidFill>
                <a:latin typeface="SassoonPrimary" panose="020B0500000000000000" pitchFamily="34" charset="0"/>
              </a:rPr>
              <a:t>Take some time to be still and reflect on the thought of the day. What does it mean to you?</a:t>
            </a:r>
            <a:endParaRPr lang="en-GB" sz="2400" dirty="0">
              <a:solidFill>
                <a:schemeClr val="tx2">
                  <a:lumMod val="95000"/>
                  <a:lumOff val="5000"/>
                </a:schemeClr>
              </a:solidFill>
              <a:latin typeface="SassoonPrimary" panose="020B0500000000000000" pitchFamily="34" charset="0"/>
            </a:endParaRPr>
          </a:p>
        </p:txBody>
      </p:sp>
      <p:pic>
        <p:nvPicPr>
          <p:cNvPr id="4" name="Picture Placeholder 3"/>
          <p:cNvPicPr>
            <a:picLocks noGrp="1" noChangeAspect="1"/>
          </p:cNvPicPr>
          <p:nvPr>
            <p:ph type="pic" idx="1"/>
          </p:nvPr>
        </p:nvPicPr>
        <p:blipFill>
          <a:blip r:embed="rId2">
            <a:extLst>
              <a:ext uri="{28A0092B-C50C-407E-A947-70E740481C1C}">
                <a14:useLocalDpi xmlns:a14="http://schemas.microsoft.com/office/drawing/2010/main" val="0"/>
              </a:ext>
            </a:extLst>
          </a:blip>
          <a:srcRect t="15517" b="15517"/>
          <a:stretch>
            <a:fillRect/>
          </a:stretch>
        </p:blipFill>
        <p:spPr/>
      </p:pic>
    </p:spTree>
    <p:extLst>
      <p:ext uri="{BB962C8B-B14F-4D97-AF65-F5344CB8AC3E}">
        <p14:creationId xmlns:p14="http://schemas.microsoft.com/office/powerpoint/2010/main" val="160914985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503511" y="267789"/>
            <a:ext cx="9358946" cy="2486025"/>
          </a:xfrm>
          <a:prstGeom prst="rect">
            <a:avLst/>
          </a:prstGeom>
        </p:spPr>
        <p:txBody>
          <a:bodyPr anchor="t"/>
          <a:lstStyle>
            <a:lvl1pPr algn="l" defTabSz="914400" rtl="0" eaLnBrk="1" latinLnBrk="0" hangingPunct="1">
              <a:lnSpc>
                <a:spcPct val="90000"/>
              </a:lnSpc>
              <a:spcBef>
                <a:spcPct val="0"/>
              </a:spcBef>
              <a:buNone/>
              <a:defRPr sz="3400" kern="1200">
                <a:solidFill>
                  <a:schemeClr val="tx1"/>
                </a:solidFill>
                <a:latin typeface="+mj-lt"/>
                <a:ea typeface="+mj-ea"/>
                <a:cs typeface="+mj-cs"/>
              </a:defRPr>
            </a:lvl1pPr>
          </a:lstStyle>
          <a:p>
            <a:r>
              <a:rPr lang="en-US" sz="4400" b="1" dirty="0" smtClean="0">
                <a:solidFill>
                  <a:schemeClr val="tx2">
                    <a:lumMod val="95000"/>
                    <a:lumOff val="5000"/>
                  </a:schemeClr>
                </a:solidFill>
                <a:latin typeface="SassoonPrimary" panose="020B0500000000000000" pitchFamily="34" charset="0"/>
              </a:rPr>
              <a:t>Let’s pray…</a:t>
            </a:r>
          </a:p>
          <a:p>
            <a:endParaRPr lang="en-US" b="1" dirty="0" smtClean="0">
              <a:solidFill>
                <a:schemeClr val="tx2">
                  <a:lumMod val="95000"/>
                  <a:lumOff val="5000"/>
                </a:schemeClr>
              </a:solidFill>
              <a:latin typeface="SassoonInfant" panose="00000400000000000000" pitchFamily="2" charset="0"/>
            </a:endParaRPr>
          </a:p>
          <a:p>
            <a:endParaRPr lang="en-US" b="1" dirty="0">
              <a:solidFill>
                <a:schemeClr val="tx2">
                  <a:lumMod val="95000"/>
                  <a:lumOff val="5000"/>
                </a:schemeClr>
              </a:solidFill>
              <a:latin typeface="SassoonInfant" panose="00000400000000000000" pitchFamily="2" charset="0"/>
            </a:endParaRPr>
          </a:p>
          <a:p>
            <a:endParaRPr lang="en-US" b="1" dirty="0">
              <a:solidFill>
                <a:schemeClr val="tx2">
                  <a:lumMod val="95000"/>
                  <a:lumOff val="5000"/>
                </a:schemeClr>
              </a:solidFill>
              <a:latin typeface="SassoonInfant" panose="00000400000000000000" pitchFamily="2" charset="0"/>
            </a:endParaRPr>
          </a:p>
        </p:txBody>
      </p:sp>
      <p:sp>
        <p:nvSpPr>
          <p:cNvPr id="3" name="TextBox 2"/>
          <p:cNvSpPr txBox="1"/>
          <p:nvPr/>
        </p:nvSpPr>
        <p:spPr>
          <a:xfrm>
            <a:off x="2978332" y="1510801"/>
            <a:ext cx="5643154" cy="4339650"/>
          </a:xfrm>
          <a:prstGeom prst="rect">
            <a:avLst/>
          </a:prstGeom>
          <a:noFill/>
        </p:spPr>
        <p:txBody>
          <a:bodyPr wrap="square" rtlCol="0">
            <a:spAutoFit/>
          </a:bodyPr>
          <a:lstStyle/>
          <a:p>
            <a:pPr algn="ctr"/>
            <a:r>
              <a:rPr lang="en-GB" sz="2400" dirty="0" smtClean="0">
                <a:solidFill>
                  <a:schemeClr val="tx2"/>
                </a:solidFill>
                <a:latin typeface="SassoonPrimary" panose="020B0500000000000000" pitchFamily="34" charset="0"/>
              </a:rPr>
              <a:t>Dear God,</a:t>
            </a:r>
          </a:p>
          <a:p>
            <a:pPr algn="ctr"/>
            <a:endParaRPr lang="en-GB" sz="2400" dirty="0">
              <a:solidFill>
                <a:schemeClr val="tx2"/>
              </a:solidFill>
              <a:latin typeface="SassoonPrimary" panose="020B0500000000000000" pitchFamily="34" charset="0"/>
            </a:endParaRPr>
          </a:p>
          <a:p>
            <a:pPr algn="ctr"/>
            <a:r>
              <a:rPr lang="en-GB" sz="2400" dirty="0" smtClean="0">
                <a:solidFill>
                  <a:schemeClr val="tx2"/>
                </a:solidFill>
                <a:latin typeface="SassoonPrimary" panose="020B0500000000000000" pitchFamily="34" charset="0"/>
              </a:rPr>
              <a:t>Help us to get out of lockdown.</a:t>
            </a:r>
          </a:p>
          <a:p>
            <a:pPr algn="ctr"/>
            <a:r>
              <a:rPr lang="en-GB" sz="2400" dirty="0" smtClean="0">
                <a:solidFill>
                  <a:schemeClr val="tx2"/>
                </a:solidFill>
                <a:latin typeface="SassoonPrimary" panose="020B0500000000000000" pitchFamily="34" charset="0"/>
              </a:rPr>
              <a:t>Thank you for making our wonder world.</a:t>
            </a:r>
          </a:p>
          <a:p>
            <a:pPr algn="ctr"/>
            <a:r>
              <a:rPr lang="en-GB" sz="2400" dirty="0" smtClean="0">
                <a:solidFill>
                  <a:schemeClr val="tx2"/>
                </a:solidFill>
                <a:latin typeface="SassoonPrimary" panose="020B0500000000000000" pitchFamily="34" charset="0"/>
              </a:rPr>
              <a:t>Please forgive us if we did something wrong.</a:t>
            </a:r>
          </a:p>
          <a:p>
            <a:pPr algn="ctr"/>
            <a:endParaRPr lang="en-GB" sz="2400" dirty="0">
              <a:solidFill>
                <a:schemeClr val="tx2"/>
              </a:solidFill>
              <a:latin typeface="SassoonPrimary" panose="020B0500000000000000" pitchFamily="34" charset="0"/>
            </a:endParaRPr>
          </a:p>
          <a:p>
            <a:pPr algn="ctr"/>
            <a:r>
              <a:rPr lang="en-GB" sz="2400" dirty="0" smtClean="0">
                <a:solidFill>
                  <a:schemeClr val="tx2"/>
                </a:solidFill>
                <a:latin typeface="SassoonPrimary" panose="020B0500000000000000" pitchFamily="34" charset="0"/>
              </a:rPr>
              <a:t>Amen</a:t>
            </a:r>
          </a:p>
          <a:p>
            <a:pPr algn="ctr"/>
            <a:endParaRPr lang="en-GB" sz="2000" dirty="0" smtClean="0">
              <a:solidFill>
                <a:schemeClr val="tx2"/>
              </a:solidFill>
              <a:latin typeface="SassoonPrimary" panose="020B0500000000000000" pitchFamily="34" charset="0"/>
            </a:endParaRPr>
          </a:p>
          <a:p>
            <a:pPr algn="ctr"/>
            <a:endParaRPr lang="en-GB" sz="2000" dirty="0">
              <a:solidFill>
                <a:schemeClr val="tx2"/>
              </a:solidFill>
              <a:latin typeface="SassoonPrimary" panose="020B0500000000000000" pitchFamily="34" charset="0"/>
            </a:endParaRPr>
          </a:p>
          <a:p>
            <a:pPr algn="ctr"/>
            <a:r>
              <a:rPr lang="en-GB" sz="2000" dirty="0" smtClean="0">
                <a:solidFill>
                  <a:schemeClr val="tx2"/>
                </a:solidFill>
                <a:latin typeface="SassoonPrimary" panose="020B0500000000000000" pitchFamily="34" charset="0"/>
              </a:rPr>
              <a:t>Thank you </a:t>
            </a:r>
            <a:r>
              <a:rPr lang="en-GB" sz="2000" dirty="0" err="1" smtClean="0">
                <a:solidFill>
                  <a:schemeClr val="tx2"/>
                </a:solidFill>
                <a:latin typeface="SassoonPrimary" panose="020B0500000000000000" pitchFamily="34" charset="0"/>
              </a:rPr>
              <a:t>Xander</a:t>
            </a:r>
            <a:r>
              <a:rPr lang="en-GB" sz="2000" dirty="0" smtClean="0">
                <a:solidFill>
                  <a:schemeClr val="tx2"/>
                </a:solidFill>
                <a:latin typeface="SassoonPrimary" panose="020B0500000000000000" pitchFamily="34" charset="0"/>
              </a:rPr>
              <a:t>! (Willow)</a:t>
            </a:r>
            <a:endParaRPr lang="en-GB" sz="2000" dirty="0">
              <a:solidFill>
                <a:schemeClr val="tx2"/>
              </a:solidFill>
              <a:latin typeface="SassoonPrimary" panose="020B0500000000000000" pitchFamily="34" charset="0"/>
            </a:endParaRPr>
          </a:p>
        </p:txBody>
      </p:sp>
    </p:spTree>
    <p:extLst>
      <p:ext uri="{BB962C8B-B14F-4D97-AF65-F5344CB8AC3E}">
        <p14:creationId xmlns:p14="http://schemas.microsoft.com/office/powerpoint/2010/main" val="679647156"/>
      </p:ext>
    </p:extLst>
  </p:cSld>
  <p:clrMapOvr>
    <a:masterClrMapping/>
  </p:clrMapOvr>
  <p:timing>
    <p:tnLst>
      <p:par>
        <p:cTn id="1" dur="indefinite" restart="never" nodeType="tmRoot"/>
      </p:par>
    </p:tnLst>
  </p:timing>
</p:sld>
</file>

<file path=ppt/theme/theme1.xml><?xml version="1.0" encoding="utf-8"?>
<a:theme xmlns:a="http://schemas.openxmlformats.org/drawingml/2006/main" name="Children Playing 16x9">
  <a:themeElements>
    <a:clrScheme name="Children Happy">
      <a:dk1>
        <a:srgbClr val="595959"/>
      </a:dk1>
      <a:lt1>
        <a:sysClr val="window" lastClr="FFFFFF"/>
      </a:lt1>
      <a:dk2>
        <a:srgbClr val="000000"/>
      </a:dk2>
      <a:lt2>
        <a:srgbClr val="DDDDDD"/>
      </a:lt2>
      <a:accent1>
        <a:srgbClr val="A6B727"/>
      </a:accent1>
      <a:accent2>
        <a:srgbClr val="DF5327"/>
      </a:accent2>
      <a:accent3>
        <a:srgbClr val="FE9E00"/>
      </a:accent3>
      <a:accent4>
        <a:srgbClr val="418AB3"/>
      </a:accent4>
      <a:accent5>
        <a:srgbClr val="D9D66D"/>
      </a:accent5>
      <a:accent6>
        <a:srgbClr val="838383"/>
      </a:accent6>
      <a:hlink>
        <a:srgbClr val="F59E00"/>
      </a:hlink>
      <a:folHlink>
        <a:srgbClr val="B2B2B2"/>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03461883.potx" id="{18737D51-7733-4200-B5C9-BF22CA2CE631}" vid="{40CEFE45-12FF-4454-86EB-59F04C858872}"/>
    </a:ext>
  </a:extLst>
</a:theme>
</file>

<file path=ppt/theme/theme2.xml><?xml version="1.0" encoding="utf-8"?>
<a:theme xmlns:a="http://schemas.openxmlformats.org/drawingml/2006/main" name="Office Theme">
  <a:themeElements>
    <a:clrScheme name="Children Happy">
      <a:dk1>
        <a:srgbClr val="595959"/>
      </a:dk1>
      <a:lt1>
        <a:sysClr val="window" lastClr="FFFFFF"/>
      </a:lt1>
      <a:dk2>
        <a:srgbClr val="000000"/>
      </a:dk2>
      <a:lt2>
        <a:srgbClr val="DDDDDD"/>
      </a:lt2>
      <a:accent1>
        <a:srgbClr val="A6B727"/>
      </a:accent1>
      <a:accent2>
        <a:srgbClr val="DF5327"/>
      </a:accent2>
      <a:accent3>
        <a:srgbClr val="FE9E00"/>
      </a:accent3>
      <a:accent4>
        <a:srgbClr val="418AB3"/>
      </a:accent4>
      <a:accent5>
        <a:srgbClr val="D9D66D"/>
      </a:accent5>
      <a:accent6>
        <a:srgbClr val="838383"/>
      </a:accent6>
      <a:hlink>
        <a:srgbClr val="F59E00"/>
      </a:hlink>
      <a:folHlink>
        <a:srgbClr val="B2B2B2"/>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Children Happy">
      <a:dk1>
        <a:srgbClr val="595959"/>
      </a:dk1>
      <a:lt1>
        <a:sysClr val="window" lastClr="FFFFFF"/>
      </a:lt1>
      <a:dk2>
        <a:srgbClr val="000000"/>
      </a:dk2>
      <a:lt2>
        <a:srgbClr val="DDDDDD"/>
      </a:lt2>
      <a:accent1>
        <a:srgbClr val="A6B727"/>
      </a:accent1>
      <a:accent2>
        <a:srgbClr val="DF5327"/>
      </a:accent2>
      <a:accent3>
        <a:srgbClr val="FE9E00"/>
      </a:accent3>
      <a:accent4>
        <a:srgbClr val="418AB3"/>
      </a:accent4>
      <a:accent5>
        <a:srgbClr val="D9D66D"/>
      </a:accent5>
      <a:accent6>
        <a:srgbClr val="838383"/>
      </a:accent6>
      <a:hlink>
        <a:srgbClr val="F59E00"/>
      </a:hlink>
      <a:folHlink>
        <a:srgbClr val="B2B2B2"/>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Children playing education presentation design (cartoon illustration, widescreen)</Template>
  <TotalTime>280</TotalTime>
  <Words>511</Words>
  <Application>Microsoft Office PowerPoint</Application>
  <PresentationFormat>Widescreen</PresentationFormat>
  <Paragraphs>68</Paragraphs>
  <Slides>11</Slides>
  <Notes>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Euphemia</vt:lpstr>
      <vt:lpstr>SassoonInfant</vt:lpstr>
      <vt:lpstr>SassoonPrimary</vt:lpstr>
      <vt:lpstr>Wingdings</vt:lpstr>
      <vt:lpstr>Children Playing 16x9</vt:lpstr>
      <vt:lpstr>Verwood First School</vt:lpstr>
      <vt:lpstr>Happy Friday everybody!</vt:lpstr>
      <vt:lpstr>Before we start, let’s take time to think…</vt:lpstr>
      <vt:lpstr>In the video below, Douglas teaches us all about why being gentle is so important…  https://www.youtube.com/watch?v=cFJgacjfO8M </vt:lpstr>
      <vt:lpstr> </vt:lpstr>
      <vt:lpstr> </vt:lpstr>
      <vt:lpstr>Activities to try at home!</vt:lpstr>
      <vt:lpstr>PowerPoint Presentation</vt:lpstr>
      <vt:lpstr>PowerPoint Presentation</vt:lpstr>
      <vt:lpstr>Thought of the Day</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Verwood First School</dc:title>
  <dc:creator>Elle.Harding</dc:creator>
  <cp:lastModifiedBy>E Harding</cp:lastModifiedBy>
  <cp:revision>33</cp:revision>
  <dcterms:created xsi:type="dcterms:W3CDTF">2020-05-18T12:27:28Z</dcterms:created>
  <dcterms:modified xsi:type="dcterms:W3CDTF">2020-06-26T07:59:35Z</dcterms:modified>
</cp:coreProperties>
</file>