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5" r:id="rId1"/>
  </p:sldMasterIdLst>
  <p:notesMasterIdLst>
    <p:notesMasterId r:id="rId8"/>
  </p:notesMasterIdLst>
  <p:sldIdLst>
    <p:sldId id="256" r:id="rId2"/>
    <p:sldId id="259" r:id="rId3"/>
    <p:sldId id="264" r:id="rId4"/>
    <p:sldId id="262" r:id="rId5"/>
    <p:sldId id="263" r:id="rId6"/>
    <p:sldId id="26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47C71-B922-4AFC-A8E4-E3C6AA363F9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EA32E-70A0-4CDC-A632-4D7D30625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324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115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230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3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767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3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9918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6758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63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798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690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6503693-914C-49A7-AE0C-F57FFA053A8A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CC640956-AED9-4C6E-9A08-7D24508C6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3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015" r:id="rId10"/>
    <p:sldLayoutId id="214748401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photomatt7.wordpress.com/2011/11/29/invisible-differentiation-grouping-without-groups/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www.thinkuknow.co.uk/parents/jessie-and-friends-video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hotomatt7.wordpress.com/2011/11/29/invisible-differentiation-grouping-without-groups/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s://www.thinkuknow.co.uk/parents/jessie-and-friends-videos/" TargetMode="Externa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C6A4C-16AD-401A-BD63-8890CDA5A5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Keeping safe online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C8B5B8-AE22-4288-92DD-FE2D5AC160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EYFS</a:t>
            </a:r>
          </a:p>
        </p:txBody>
      </p:sp>
    </p:spTree>
    <p:extLst>
      <p:ext uri="{BB962C8B-B14F-4D97-AF65-F5344CB8AC3E}">
        <p14:creationId xmlns:p14="http://schemas.microsoft.com/office/powerpoint/2010/main" val="1161577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called devices.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Who has used one of these devices?</a:t>
            </a:r>
          </a:p>
        </p:txBody>
      </p:sp>
      <p:pic>
        <p:nvPicPr>
          <p:cNvPr id="1026" name="Picture 2" descr="Buy HP 14 Inch i3 4GB 128GB FHD Laptop - Grey | Laptops and ...">
            <a:extLst>
              <a:ext uri="{FF2B5EF4-FFF2-40B4-BE49-F238E27FC236}">
                <a16:creationId xmlns:a16="http://schemas.microsoft.com/office/drawing/2014/main" id="{A28508F3-0A71-4047-B7CC-03FD057C5A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593" y="821436"/>
            <a:ext cx="3265487" cy="191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1AF2CC-B342-4302-A689-7216CECB8A58}"/>
              </a:ext>
            </a:extLst>
          </p:cNvPr>
          <p:cNvSpPr txBox="1"/>
          <p:nvPr/>
        </p:nvSpPr>
        <p:spPr>
          <a:xfrm>
            <a:off x="5162550" y="2737188"/>
            <a:ext cx="1462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Laptop</a:t>
            </a:r>
            <a:r>
              <a:rPr lang="en-GB" sz="2800" dirty="0"/>
              <a:t> </a:t>
            </a:r>
          </a:p>
        </p:txBody>
      </p:sp>
      <p:pic>
        <p:nvPicPr>
          <p:cNvPr id="6" name="Picture 6" descr="NEW] Cooper Dynamo Rugged Kids Play Case for Apple iPad - Cooper Cases">
            <a:extLst>
              <a:ext uri="{FF2B5EF4-FFF2-40B4-BE49-F238E27FC236}">
                <a16:creationId xmlns:a16="http://schemas.microsoft.com/office/drawing/2014/main" id="{AC5DC2FD-A427-4018-8627-D7AC28E88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269" y="628374"/>
            <a:ext cx="2301875" cy="230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9062FC-5D6A-47B3-9680-0D73BE2C0164}"/>
              </a:ext>
            </a:extLst>
          </p:cNvPr>
          <p:cNvSpPr txBox="1"/>
          <p:nvPr/>
        </p:nvSpPr>
        <p:spPr>
          <a:xfrm>
            <a:off x="8991601" y="2930249"/>
            <a:ext cx="1462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Tablet</a:t>
            </a:r>
            <a:r>
              <a:rPr lang="en-GB" sz="2800" dirty="0"/>
              <a:t> </a:t>
            </a:r>
          </a:p>
        </p:txBody>
      </p:sp>
      <p:pic>
        <p:nvPicPr>
          <p:cNvPr id="8" name="Picture 2" descr="The Best All-in-One Computers for 2020 | PCMag">
            <a:extLst>
              <a:ext uri="{FF2B5EF4-FFF2-40B4-BE49-F238E27FC236}">
                <a16:creationId xmlns:a16="http://schemas.microsoft.com/office/drawing/2014/main" id="{04D92141-0C9B-4864-86E6-A38367ACA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033" y="3776583"/>
            <a:ext cx="3115934" cy="175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758585-000C-431E-A77A-70DA55959F8A}"/>
              </a:ext>
            </a:extLst>
          </p:cNvPr>
          <p:cNvSpPr txBox="1"/>
          <p:nvPr/>
        </p:nvSpPr>
        <p:spPr>
          <a:xfrm>
            <a:off x="4594731" y="5529296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Home computer</a:t>
            </a:r>
            <a:r>
              <a:rPr lang="en-GB" sz="2800" dirty="0"/>
              <a:t> </a:t>
            </a:r>
          </a:p>
        </p:txBody>
      </p:sp>
      <p:pic>
        <p:nvPicPr>
          <p:cNvPr id="10" name="Picture 2" descr="Notebookcheck's Top 10 Smartphones - NotebookCheck.net Reviews">
            <a:extLst>
              <a:ext uri="{FF2B5EF4-FFF2-40B4-BE49-F238E27FC236}">
                <a16:creationId xmlns:a16="http://schemas.microsoft.com/office/drawing/2014/main" id="{896F5213-59C6-46B3-8EB8-E31191AEE4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36" t="911" r="30697" b="-651"/>
          <a:stretch/>
        </p:blipFill>
        <p:spPr bwMode="auto">
          <a:xfrm>
            <a:off x="8386402" y="3776583"/>
            <a:ext cx="1210393" cy="232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75F8D17-4BCF-4D92-A7DA-189548B1DB1C}"/>
              </a:ext>
            </a:extLst>
          </p:cNvPr>
          <p:cNvSpPr txBox="1"/>
          <p:nvPr/>
        </p:nvSpPr>
        <p:spPr>
          <a:xfrm>
            <a:off x="9628472" y="4652939"/>
            <a:ext cx="2430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Smartphone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1541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do on your device?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FBD01-E945-40B5-BFF2-0B4E83006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275" y="400049"/>
            <a:ext cx="7460193" cy="5857875"/>
          </a:xfrm>
          <a:solidFill>
            <a:schemeClr val="bg1">
              <a:alpha val="79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Some people might: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Play games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Watch videos 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Listen to songs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See and speak to family and friends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Discover new things</a:t>
            </a:r>
          </a:p>
          <a:p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Learn at home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124" name="Picture 4" descr="Youtube Ident (NEW LOGO) Aug 2017 - YouTube">
            <a:extLst>
              <a:ext uri="{FF2B5EF4-FFF2-40B4-BE49-F238E27FC236}">
                <a16:creationId xmlns:a16="http://schemas.microsoft.com/office/drawing/2014/main" id="{ABD49053-81DC-4AEF-BDDA-B9C9A7D8CF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8" t="32744" r="8513" b="28584"/>
          <a:stretch/>
        </p:blipFill>
        <p:spPr bwMode="auto">
          <a:xfrm>
            <a:off x="8380344" y="1257300"/>
            <a:ext cx="1925707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Welcome to the world of BBC Children's - CBeebies - BBC">
            <a:extLst>
              <a:ext uri="{FF2B5EF4-FFF2-40B4-BE49-F238E27FC236}">
                <a16:creationId xmlns:a16="http://schemas.microsoft.com/office/drawing/2014/main" id="{9C2DDEB8-AE60-452E-95BE-BBB84E591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609" y="1902502"/>
            <a:ext cx="1608667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ow Netflix's Personalization Impacts Customer Expectations">
            <a:extLst>
              <a:ext uri="{FF2B5EF4-FFF2-40B4-BE49-F238E27FC236}">
                <a16:creationId xmlns:a16="http://schemas.microsoft.com/office/drawing/2014/main" id="{5712ED7C-1D03-452A-9439-2F96B23F86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5" t="25331" r="13000" b="30176"/>
          <a:stretch/>
        </p:blipFill>
        <p:spPr bwMode="auto">
          <a:xfrm>
            <a:off x="7806268" y="2305050"/>
            <a:ext cx="1581150" cy="54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Learn Through Play with Busy Things! | Busy Things">
            <a:extLst>
              <a:ext uri="{FF2B5EF4-FFF2-40B4-BE49-F238E27FC236}">
                <a16:creationId xmlns:a16="http://schemas.microsoft.com/office/drawing/2014/main" id="{F3A78D56-8B6F-4064-9ED3-995C263E8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446" y="4082594"/>
            <a:ext cx="1333501" cy="90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Numberjacks | TV fanart | fanart.tv">
            <a:extLst>
              <a:ext uri="{FF2B5EF4-FFF2-40B4-BE49-F238E27FC236}">
                <a16:creationId xmlns:a16="http://schemas.microsoft.com/office/drawing/2014/main" id="{64197F51-DE1C-4728-9759-22ABDA96C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468" y="5176242"/>
            <a:ext cx="2190750" cy="84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18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We are going to learn about how we can stay safe when we use our devices.</a:t>
            </a:r>
          </a:p>
        </p:txBody>
      </p:sp>
      <p:pic>
        <p:nvPicPr>
          <p:cNvPr id="7" name="Content Placeholder 6">
            <a:hlinkClick r:id="rId4"/>
            <a:extLst>
              <a:ext uri="{FF2B5EF4-FFF2-40B4-BE49-F238E27FC236}">
                <a16:creationId xmlns:a16="http://schemas.microsoft.com/office/drawing/2014/main" id="{E3FF02C5-DFD9-4557-B385-A3D8AE59E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27669" t="27662" r="27148" b="8449"/>
          <a:stretch/>
        </p:blipFill>
        <p:spPr>
          <a:xfrm>
            <a:off x="3962401" y="389344"/>
            <a:ext cx="6924676" cy="55078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F79484D-AAB4-4980-ABB8-317EA0BFB29D}"/>
              </a:ext>
            </a:extLst>
          </p:cNvPr>
          <p:cNvSpPr txBox="1"/>
          <p:nvPr/>
        </p:nvSpPr>
        <p:spPr>
          <a:xfrm>
            <a:off x="4181475" y="5897155"/>
            <a:ext cx="7639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the picture and play ‘Episode 1’</a:t>
            </a:r>
          </a:p>
        </p:txBody>
      </p:sp>
    </p:spTree>
    <p:extLst>
      <p:ext uri="{BB962C8B-B14F-4D97-AF65-F5344CB8AC3E}">
        <p14:creationId xmlns:p14="http://schemas.microsoft.com/office/powerpoint/2010/main" val="1292330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2280B-99DB-4E65-AB9B-A36FF52D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you remember what Jessie told us? 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102" name="Picture 6" descr="Smart phone cartoon giving thumb up Royalty Free Vector">
            <a:extLst>
              <a:ext uri="{FF2B5EF4-FFF2-40B4-BE49-F238E27FC236}">
                <a16:creationId xmlns:a16="http://schemas.microsoft.com/office/drawing/2014/main" id="{9B26118F-E1F5-4477-A911-20C8A358BE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2" b="7806"/>
          <a:stretch/>
        </p:blipFill>
        <p:spPr bwMode="auto">
          <a:xfrm>
            <a:off x="10710662" y="5489377"/>
            <a:ext cx="1129093" cy="1183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B7CF9-E871-4589-A1E2-C4763EAD7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3647" y="513348"/>
            <a:ext cx="7315200" cy="5567652"/>
          </a:xfrm>
          <a:solidFill>
            <a:schemeClr val="bg1">
              <a:alpha val="37000"/>
            </a:schemeClr>
          </a:solidFill>
        </p:spPr>
        <p:txBody>
          <a:bodyPr>
            <a:norm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Lets fill in the gaps together!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If it makes you feel funny in your ______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worried, scared or______,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then you must tell a _______you trust,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like a ______ or a _____or dad!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089D83-E4DA-4EC8-9FEE-F5B10F4A991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6711" t="38363" r="2889" b="38713"/>
          <a:stretch/>
        </p:blipFill>
        <p:spPr>
          <a:xfrm>
            <a:off x="863153" y="4168398"/>
            <a:ext cx="1451209" cy="17992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821C8D-5F35-416F-827C-AA188DA9D95D}"/>
              </a:ext>
            </a:extLst>
          </p:cNvPr>
          <p:cNvSpPr txBox="1"/>
          <p:nvPr/>
        </p:nvSpPr>
        <p:spPr>
          <a:xfrm>
            <a:off x="4013647" y="2839653"/>
            <a:ext cx="2716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tummy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B6EAF1-9F53-47E6-AEAF-20A5A3D9A2E1}"/>
              </a:ext>
            </a:extLst>
          </p:cNvPr>
          <p:cNvSpPr txBox="1"/>
          <p:nvPr/>
        </p:nvSpPr>
        <p:spPr>
          <a:xfrm>
            <a:off x="7833067" y="3424428"/>
            <a:ext cx="9291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sad</a:t>
            </a:r>
            <a:endParaRPr lang="en-GB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4D6AE3-7B2D-49E0-A54E-DC0B731C8367}"/>
              </a:ext>
            </a:extLst>
          </p:cNvPr>
          <p:cNvSpPr txBox="1"/>
          <p:nvPr/>
        </p:nvSpPr>
        <p:spPr>
          <a:xfrm>
            <a:off x="7868057" y="4009203"/>
            <a:ext cx="23348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grown-up</a:t>
            </a:r>
            <a:endParaRPr lang="en-GB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C08B82-1723-43F2-8CC3-D6AD52B2F10E}"/>
              </a:ext>
            </a:extLst>
          </p:cNvPr>
          <p:cNvSpPr txBox="1"/>
          <p:nvPr/>
        </p:nvSpPr>
        <p:spPr>
          <a:xfrm>
            <a:off x="5172722" y="5038013"/>
            <a:ext cx="1846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teacher</a:t>
            </a:r>
            <a:endParaRPr lang="en-GB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94A17E-3CF3-4992-B806-ADE4F2A0533C}"/>
              </a:ext>
            </a:extLst>
          </p:cNvPr>
          <p:cNvSpPr txBox="1"/>
          <p:nvPr/>
        </p:nvSpPr>
        <p:spPr>
          <a:xfrm>
            <a:off x="7868057" y="5029136"/>
            <a:ext cx="1129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mum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7168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Smart phone cartoon giving thumb up Royalty Free Vector">
            <a:extLst>
              <a:ext uri="{FF2B5EF4-FFF2-40B4-BE49-F238E27FC236}">
                <a16:creationId xmlns:a16="http://schemas.microsoft.com/office/drawing/2014/main" id="{9B26118F-E1F5-4477-A911-20C8A358BE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2" b="7806"/>
          <a:stretch/>
        </p:blipFill>
        <p:spPr bwMode="auto">
          <a:xfrm>
            <a:off x="6399151" y="3424428"/>
            <a:ext cx="2732622" cy="286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54BBFB30-4019-4872-968C-828272C4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Lets singalong one more time!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Click here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603701-3795-4F90-ACDA-8764C094801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3421" t="72405" r="2939" b="12600"/>
          <a:stretch/>
        </p:blipFill>
        <p:spPr>
          <a:xfrm>
            <a:off x="9226767" y="4562839"/>
            <a:ext cx="2310063" cy="14285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532A17-262F-4E51-B0F9-F16848B2A92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6214" t="32908" r="21373" b="55210"/>
          <a:stretch/>
        </p:blipFill>
        <p:spPr>
          <a:xfrm>
            <a:off x="5003286" y="1257762"/>
            <a:ext cx="4790615" cy="1428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1002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279</TotalTime>
  <Words>144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Comic Sans MS</vt:lpstr>
      <vt:lpstr>Corbel</vt:lpstr>
      <vt:lpstr>Wingdings 2</vt:lpstr>
      <vt:lpstr>Frame</vt:lpstr>
      <vt:lpstr>Keeping safe online </vt:lpstr>
      <vt:lpstr>These are called devices.  Who has used one of these devices?</vt:lpstr>
      <vt:lpstr>What do you do on your device? </vt:lpstr>
      <vt:lpstr>We are going to learn about how we can stay safe when we use our devices.</vt:lpstr>
      <vt:lpstr>Can you remember what Jessie told us?  </vt:lpstr>
      <vt:lpstr>Lets singalong one more time! Click here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Keeping safe online</dc:title>
  <dc:creator>S Walton</dc:creator>
  <cp:lastModifiedBy>Elle.Harding</cp:lastModifiedBy>
  <cp:revision>11</cp:revision>
  <dcterms:created xsi:type="dcterms:W3CDTF">2020-04-28T11:58:10Z</dcterms:created>
  <dcterms:modified xsi:type="dcterms:W3CDTF">2020-06-23T09:26:28Z</dcterms:modified>
</cp:coreProperties>
</file>